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188983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2188983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05a7eda7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05a7eda7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205a7eda7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205a7eda7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205a7eda7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205a7eda7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05a7eda7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05a7eda7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205a7eda7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205a7eda7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205a7eda7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205a7eda7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05a7eda7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05a7eda7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05a7eda7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05a7eda7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205a7eda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205a7eda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205a7eda7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205a7eda7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1889839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1889839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205a7eda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205a7eda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05a7eda7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05a7eda7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jaehee-developer.tistory.com/12" TargetMode="External"/><Relationship Id="rId10" Type="http://schemas.openxmlformats.org/officeDocument/2006/relationships/hyperlink" Target="https://comonyo.tistory.com/9" TargetMode="External"/><Relationship Id="rId13" Type="http://schemas.openxmlformats.org/officeDocument/2006/relationships/hyperlink" Target="https://github.com/min020/smart4412tku/blob/main/src/week2/spaceship.c" TargetMode="External"/><Relationship Id="rId12" Type="http://schemas.openxmlformats.org/officeDocument/2006/relationships/hyperlink" Target="https://goguri.tistory.com/38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cinjune.com/all-posts/web-tip/%EA%B5%AC%EA%B8%80-%EA%B3%B5%EB%A3%A1-%EA%B2%8C%EC%9E%84%ED%95%98%EA%B8%B0-%ED%81%AC%EB%A1%AC/" TargetMode="External"/><Relationship Id="rId4" Type="http://schemas.openxmlformats.org/officeDocument/2006/relationships/hyperlink" Target="https://chromedino.com/" TargetMode="External"/><Relationship Id="rId9" Type="http://schemas.openxmlformats.org/officeDocument/2006/relationships/hyperlink" Target="https://stemwith.wordpress.com/2018/10/01/7-segment-fnd-%EC%82%AC%EC%9A%A9%ED%95%98%EA%B8%B0/" TargetMode="External"/><Relationship Id="rId5" Type="http://schemas.openxmlformats.org/officeDocument/2006/relationships/hyperlink" Target="https://minimap.net/game/com-os-airforce" TargetMode="External"/><Relationship Id="rId6" Type="http://schemas.openxmlformats.org/officeDocument/2006/relationships/hyperlink" Target="https://cccding.tistory.com/73" TargetMode="External"/><Relationship Id="rId7" Type="http://schemas.openxmlformats.org/officeDocument/2006/relationships/hyperlink" Target="https://syki66.github.io/blog/2020/06/15/H-smart4412TKU.html" TargetMode="External"/><Relationship Id="rId8" Type="http://schemas.openxmlformats.org/officeDocument/2006/relationships/hyperlink" Target="https://blog.naver.com/PostView.nhn?blogId=je1hpk&amp;logNo=221744773048&amp;parentCategoryNo=&amp;categoryNo=9&amp;viewDate=&amp;isShowPopularPosts=false&amp;from=post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c87sk_vXrs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162743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장애물 피하기 게임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835059"/>
            <a:ext cx="30546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83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783">
                <a:latin typeface="Malgun Gothic"/>
                <a:ea typeface="Malgun Gothic"/>
                <a:cs typeface="Malgun Gothic"/>
                <a:sym typeface="Malgun Gothic"/>
              </a:rPr>
              <a:t>IoT 프로그래밍 프로젝트 -</a:t>
            </a:r>
            <a:endParaRPr sz="1783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7 조  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2021250004 백하림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2018250004 권진경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2019265147 김영서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265500" y="1300800"/>
            <a:ext cx="40452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시작/재시작/종료 입력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이동과 같은 방법으로 시작 시 2번 키 입력 받아 시작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재시작 시 필요한 변수 초기화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게임 종료 시 exit 변수 false 하여 while문 종료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33075"/>
            <a:ext cx="3999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1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 Tact-Switch 이동/옵션</a:t>
            </a:r>
            <a:endParaRPr sz="221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23100"/>
            <a:ext cx="3999000" cy="3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 sz="12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8223" l="0" r="8248" t="0"/>
          <a:stretch/>
        </p:blipFill>
        <p:spPr>
          <a:xfrm>
            <a:off x="4849125" y="373625"/>
            <a:ext cx="2798350" cy="20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35262"/>
          <a:stretch/>
        </p:blipFill>
        <p:spPr>
          <a:xfrm>
            <a:off x="5710600" y="2530400"/>
            <a:ext cx="3072050" cy="227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500" y="1300800"/>
            <a:ext cx="40452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점수 반환 함수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strcpy를 사용해 score 문자열 복사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sprintf를 사용해 점수 문자열 변환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strcat으로 문자열을 합쳐 “Score: 0” 형태의 score_text 반환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CLCD 출력 함수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입력장치에 접근하여 인자로 받은 텍스트 lcd에 출력 후 접근 종료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안내 문구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(시작/재시작/종료)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출력 시 활용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533075"/>
            <a:ext cx="3999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91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 Character LCD 안내문구/점수</a:t>
            </a:r>
            <a:endParaRPr sz="191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23100"/>
            <a:ext cx="3999000" cy="3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 sz="12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678" y="140700"/>
            <a:ext cx="3254725" cy="35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775" y="3626392"/>
            <a:ext cx="3254725" cy="127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. 평가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3671250" y="1713225"/>
            <a:ext cx="1764600" cy="242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0013" rotWithShape="0" algn="bl" dir="6660000" dist="19050">
              <a:srgbClr val="999999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3671250" y="1775625"/>
            <a:ext cx="1764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완성도 </a:t>
            </a:r>
            <a:r>
              <a:rPr lang="ko" sz="2400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671150" y="2425725"/>
            <a:ext cx="176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실행이 가능한 게임 구현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기획한 주제에 맞게 프로젝트 진행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293150" y="293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3. 평가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6342075" y="1713225"/>
            <a:ext cx="1764600" cy="242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0013" rotWithShape="0" algn="bl" dir="6660000" dist="19050">
              <a:srgbClr val="999999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379075" y="1775625"/>
            <a:ext cx="1764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자료 정리 </a:t>
            </a:r>
            <a:r>
              <a:rPr lang="ko" sz="2400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6342275" y="2425725"/>
            <a:ext cx="176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Github organization을 통한 코드 정리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출처 표기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1000225" y="1713225"/>
            <a:ext cx="1764600" cy="242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0013" rotWithShape="0" algn="bl" dir="6660000" dist="19050">
              <a:srgbClr val="999999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000225" y="1775625"/>
            <a:ext cx="1764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독창성 </a:t>
            </a:r>
            <a:r>
              <a:rPr lang="ko" sz="2400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000125" y="2425725"/>
            <a:ext cx="1764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점수 숨기기: 게임의 흥미를 유발하기 위해 플레이하는 동안 점수 가림, 종료 후 출력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점수 산출 방식: 장애물을 많이 움직이며 피할수록 높은 점수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자료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https://macinjune.com/all-posts/web-tip/%EA%B5%AC%EA%B8%80-%EA%B3%B5%EB%A3%A1-%EA%B2%8C%EC%9E%84%ED%95%98%EA%B8%B0-%ED%81%AC%EB%A1%AC/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https://chromedino.com/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https://minimap.net/game/com-os-airforce</a:t>
            </a:r>
            <a:endParaRPr sz="11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https://cccding.tistory.com/73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https://syki66.github.io/blog/2020/06/15/H-smart4412TKU.html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https://blog.naver.com/PostView.nhn?blogId=je1hpk&amp;logNo=221744773048&amp;parentCategoryNo=&amp;categoryNo=9&amp;viewDate=&amp;isShowPopularPosts=false&amp;from=postView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https://stemwith.wordpress.com/2018/10/01/7-segment-fnd-%EC%82%AC%EC%9A%A9%ED%95%98%EA%B8%B0/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https://comonyo.tistory.com/9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https://jaehee-developer.tistory.com/12</a:t>
            </a:r>
            <a:endParaRPr sz="11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https://goguri.tistory.com/386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Arial"/>
              <a:buChar char="●"/>
            </a:pPr>
            <a:r>
              <a:rPr lang="ko" sz="1100">
                <a:solidFill>
                  <a:schemeClr val="hlink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3"/>
              </a:rPr>
              <a:t>https://github.com/min020/smart4412tku/blob/main/src/week2/spaceship.c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Font typeface="Malgun Gothic"/>
              <a:buChar char="●"/>
            </a:pPr>
            <a:r>
              <a:rPr lang="ko" sz="11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교재 p.299~311 / p.270~284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프로젝트 소개 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기능 구현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Dot-Matrix 캐릭터/장애물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7-Segment 제한 시간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Tact Switch 이동/옵션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1700"/>
              <a:buFont typeface="Malgun Gothic"/>
              <a:buAutoNum type="arabicPeriod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CLCD 점수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평가 내용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100"/>
              <a:buFont typeface="Malgun Gothic"/>
              <a:buAutoNum type="arabicPeriod"/>
            </a:pPr>
            <a:r>
              <a:rPr lang="ko" sz="2100"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10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위에서 내려오는 장애물을 캐릭터가 맞지 않게 좌우로 피하는 게임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30초의 제한 시간이 주어지며 장애물을 피하면 점수 +1점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장애물과 충돌 시 점수 -1점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점수가 0점 이하로 내려가거나 제한 시간이 끝나면 게임 종료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시연 영상 : </a:t>
            </a: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https://youtu.be/c87sk_vXrs8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65500" y="1300800"/>
            <a:ext cx="40452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-obstacle과 player 배열을 만든 후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 setMatrix로 플레이어와 장애물함수를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 matrix[h]=d1[h]+d2[h]를 통해 동시에  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 출력하는 배열을 생성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-장애물과 캐릭터가 충돌하게 된다면 점수가 내려가게 되고, 점수가 0이하가 되면 게임 종료 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33075"/>
            <a:ext cx="3999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1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 Dot-matrix 캐릭터/장애물</a:t>
            </a:r>
            <a:endParaRPr sz="221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23100"/>
            <a:ext cx="3999000" cy="3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 sz="12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675" y="1984450"/>
            <a:ext cx="4153125" cy="28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38" y="562325"/>
            <a:ext cx="4330800" cy="10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6900" y="1221125"/>
            <a:ext cx="37374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-gettimeofday를 사용하여 장애물이 생성되는 것이 2초마다 생성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rand함수를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통해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장애물의 길이를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2,3으로 설정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-gettimeofday를 사용하여 장애물이 0.8초 간격으로 내려올수 있도록 설정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-for문을 사용하여 장애물이 위에서 아래로 떨어지도록 생성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224975"/>
            <a:ext cx="3999000" cy="3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 sz="12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6900" y="533075"/>
            <a:ext cx="3999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1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 Dot-matrix 캐릭터/장애물</a:t>
            </a:r>
            <a:endParaRPr sz="221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050" y="109238"/>
            <a:ext cx="4214750" cy="49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265500" y="1300800"/>
            <a:ext cx="40452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fnd_control 함수 구현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time_show 자릿수 별로 play_time 배열에 할당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count_timer가 0이 될 때까지 해당 시간 유지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if문 시간이 종료되면 게임 종료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fnd_num으로 출력 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main 함수 적용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gettimeofday로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fnd 시작 시간 (fndstart)부터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fnd </a:t>
            </a: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종료 시간(fndend) 까지 0.1초동안 fnd 출력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33075"/>
            <a:ext cx="3999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1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2.2 7-Segment 제한 시간</a:t>
            </a:r>
            <a:endParaRPr sz="221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23100"/>
            <a:ext cx="3999000" cy="3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 sz="12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21642" t="0"/>
          <a:stretch/>
        </p:blipFill>
        <p:spPr>
          <a:xfrm>
            <a:off x="6317050" y="817550"/>
            <a:ext cx="2624349" cy="26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12966" l="0" r="0" t="32136"/>
          <a:stretch/>
        </p:blipFill>
        <p:spPr>
          <a:xfrm>
            <a:off x="4814850" y="3479150"/>
            <a:ext cx="3932700" cy="16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125" y="94375"/>
            <a:ext cx="3069625" cy="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1300800"/>
            <a:ext cx="40452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플레이어 이동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tact-switch 접근 중 일 때, 1번, 4번, 7번, 10번 키 입력 시 비트 연산자로 왼쪽 이동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3번, 6번, 9번, 12번 키 입력 시 비트 연산자로 오른쪽 이동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main 함수에서 gettimeofday로 0.2초동안 tact 입력 받기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 sz="1400">
                <a:latin typeface="Malgun Gothic"/>
                <a:ea typeface="Malgun Gothic"/>
                <a:cs typeface="Malgun Gothic"/>
                <a:sym typeface="Malgun Gothic"/>
              </a:rPr>
              <a:t>입력 완료 또는 입력 시간이 다 되면 입력 장치 접근 종료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533075"/>
            <a:ext cx="3999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1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2.3 Tact-Switch 이동/옵션</a:t>
            </a:r>
            <a:endParaRPr sz="221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23100"/>
            <a:ext cx="3999000" cy="3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기능 구현</a:t>
            </a:r>
            <a:endParaRPr sz="12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25" y="453925"/>
            <a:ext cx="4218950" cy="42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F1C232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