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a36fe35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a36fe35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a36fe35e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a36fe35e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a36fe35e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a36fe35e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36fe35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36fe35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a36fe35e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a36fe35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injune.com/all-posts/web-tip/%EA%B5%AC%EA%B8%80-%EA%B3%B5%EB%A3%A1-%EA%B2%8C%EC%9E%84%ED%95%98%EA%B8%B0-%ED%81%AC%EB%A1%AC/" TargetMode="External"/><Relationship Id="rId4" Type="http://schemas.openxmlformats.org/officeDocument/2006/relationships/hyperlink" Target="https://chromedino.com/" TargetMode="External"/><Relationship Id="rId5" Type="http://schemas.openxmlformats.org/officeDocument/2006/relationships/hyperlink" Target="https://minimap.net/game/com-os-airfor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46550"/>
            <a:ext cx="8520600" cy="11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IoT프로그래밍 프로젝트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1050" y="3411300"/>
            <a:ext cx="85206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ko" sz="1640"/>
              <a:t>2021250004 백하림</a:t>
            </a:r>
            <a:endParaRPr sz="16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ko" sz="1640"/>
              <a:t>2018250004 권진경</a:t>
            </a:r>
            <a:endParaRPr sz="16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ko" sz="1640"/>
              <a:t>2019265147 김영서</a:t>
            </a:r>
            <a:endParaRPr sz="16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주제 관련 사전조사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Chrome 공룡 게임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1945 슈팅 게임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소개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참고 자료, 출처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 관련 조사1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8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구글</a:t>
            </a:r>
            <a:r>
              <a:rPr lang="ko" sz="1400"/>
              <a:t> 공룡 게임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구글 공룡 게임은 </a:t>
            </a:r>
            <a:r>
              <a:rPr lang="ko" sz="1400"/>
              <a:t>가로 형식으로만 진행되며, </a:t>
            </a:r>
            <a:r>
              <a:rPr lang="ko" sz="1400"/>
              <a:t>공룡을 조작하여 장애물을 피하는 게임입니다.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게임 방법은 스페이스바를 누르거나 공룡을 클릭하여 장애물을 넘으면 점수가 100점씩 올라가고 장애물에 닿으면 게임은 종료됩니다.</a:t>
            </a:r>
            <a:endParaRPr sz="14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75" y="2966563"/>
            <a:ext cx="59912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주제 관련 조사2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59550"/>
            <a:ext cx="8520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1945 슈팅 게임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비행기를 이용한 게임으로, 위에서 아래로 생성되는 비행체(장애물)들을 피하고, 아이템들을 획득 하여 비행체(장애물)들을 파괴하며 점수를 획득하는 게임입니다.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조작방법은 상,하,좌,우로 움직이며 비행체(장애물)들을 피하는 게임입니다.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HP는 비행체(장애물)에 충돌하게 되면 사라지고, </a:t>
            </a:r>
            <a:r>
              <a:rPr lang="ko" sz="1400"/>
              <a:t>HP가 모두 사라지게 된다면 게임이 종료됩니다.</a:t>
            </a:r>
            <a:br>
              <a:rPr lang="ko" sz="1400"/>
            </a:br>
            <a:r>
              <a:rPr lang="ko" sz="1400"/>
              <a:t>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275" y="2851275"/>
            <a:ext cx="2561850" cy="21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075" y="2851275"/>
            <a:ext cx="2561850" cy="21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소개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장애물 피하기 게임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위에서 내려오는 장애물을 캐릭터가 맞지 않게 좌우로 피하는 게임입니다.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C언어와 타겟시스템을 이용해 게임을 제작합니다.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구현 개요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타겟 시스템의 Tablet 디스플레이 : 게임 화면 표시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IEB 보드의 LED : 캐릭터 목숨 개수 표시, 장애물에 부딪히면 하나씩 꺼지고 불빛이 다 꺼지면 게임 오버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IEB 보드의 7-Segment : 누적 시간 표시, 점수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IEB 보드의 Tact Switch : 좌우 이동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출처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526450"/>
            <a:ext cx="85206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구글 </a:t>
            </a:r>
            <a:r>
              <a:rPr lang="ko" sz="1000"/>
              <a:t>공룡 게임 </a:t>
            </a:r>
            <a:r>
              <a:rPr lang="ko" sz="1000" u="sng">
                <a:solidFill>
                  <a:schemeClr val="hlink"/>
                </a:solidFill>
                <a:hlinkClick r:id="rId3"/>
              </a:rPr>
              <a:t>https://macinjune.com/all-posts/web-tip/%EA%B5%AC%EA%B8%80-%EA%B3%B5%EB%A3%A1-%EA%B2%8C%EC%9E%84%ED%95%98%EA%B8%B0-%ED%81%AC%EB%A1%AC/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구글 공룡 게임 사진 자료</a:t>
            </a:r>
            <a:br>
              <a:rPr lang="ko" sz="1000"/>
            </a:br>
            <a:r>
              <a:rPr lang="ko" sz="1000" u="sng">
                <a:solidFill>
                  <a:schemeClr val="hlink"/>
                </a:solidFill>
                <a:hlinkClick r:id="rId4"/>
              </a:rPr>
              <a:t>https://chromedino.com/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1945게임 사진자료 </a:t>
            </a:r>
            <a:br>
              <a:rPr lang="ko" sz="1000"/>
            </a:br>
            <a:r>
              <a:rPr lang="ko" sz="1000" u="sng">
                <a:solidFill>
                  <a:schemeClr val="hlink"/>
                </a:solidFill>
                <a:hlinkClick r:id="rId5"/>
              </a:rPr>
              <a:t>https://minimap.net/game/com-os-airforce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