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notesMasterIdLst>
    <p:notesMasterId r:id="rId18"/>
  </p:notesMasterIdLst>
  <p:handoutMasterIdLst>
    <p:handoutMasterId r:id="rId19"/>
  </p:handoutMasterIdLst>
  <p:sldIdLst>
    <p:sldId id="256" r:id="rId5"/>
    <p:sldId id="257" r:id="rId6"/>
    <p:sldId id="286" r:id="rId7"/>
    <p:sldId id="260" r:id="rId8"/>
    <p:sldId id="287" r:id="rId9"/>
    <p:sldId id="288" r:id="rId10"/>
    <p:sldId id="289" r:id="rId11"/>
    <p:sldId id="290" r:id="rId12"/>
    <p:sldId id="291" r:id="rId13"/>
    <p:sldId id="292" r:id="rId14"/>
    <p:sldId id="258" r:id="rId15"/>
    <p:sldId id="29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6/20/2024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AFFC-23C6-9AF5-1D6D-A9BD6B4C4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F230E0-98C5-BF4C-D71A-EB0CA5F806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9861DD-1B42-6C2F-2F69-06EB1BCEC48E}"/>
              </a:ext>
            </a:extLst>
          </p:cNvPr>
          <p:cNvSpPr>
            <a:spLocks noGrp="1"/>
          </p:cNvSpPr>
          <p:nvPr>
            <p:ph type="dt" sz="half" idx="10"/>
          </p:nvPr>
        </p:nvSpPr>
        <p:spPr/>
        <p:txBody>
          <a:bodyPr/>
          <a:lstStyle/>
          <a:p>
            <a:fld id="{B4AC39FA-2CAA-4DC1-AE34-AFA8C3AF7669}" type="datetimeFigureOut">
              <a:rPr lang="en-IN" smtClean="0"/>
              <a:t>20-06-2024</a:t>
            </a:fld>
            <a:endParaRPr lang="en-IN"/>
          </a:p>
        </p:txBody>
      </p:sp>
      <p:sp>
        <p:nvSpPr>
          <p:cNvPr id="5" name="Footer Placeholder 4">
            <a:extLst>
              <a:ext uri="{FF2B5EF4-FFF2-40B4-BE49-F238E27FC236}">
                <a16:creationId xmlns:a16="http://schemas.microsoft.com/office/drawing/2014/main" id="{3250FC19-DC41-23BC-3366-B17E5B3CAA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66326C-34BC-3E4D-5ECE-DBA3C21CB3ED}"/>
              </a:ext>
            </a:extLst>
          </p:cNvPr>
          <p:cNvSpPr>
            <a:spLocks noGrp="1"/>
          </p:cNvSpPr>
          <p:nvPr>
            <p:ph type="sldNum" sz="quarter" idx="12"/>
          </p:nvPr>
        </p:nvSpPr>
        <p:spPr/>
        <p:txBody>
          <a:bodyPr/>
          <a:lstStyle/>
          <a:p>
            <a:fld id="{F7E10E4C-030F-4138-969D-7D26600412FA}" type="slidenum">
              <a:rPr lang="en-IN" smtClean="0"/>
              <a:t>‹#›</a:t>
            </a:fld>
            <a:endParaRPr lang="en-IN"/>
          </a:p>
        </p:txBody>
      </p:sp>
      <p:sp>
        <p:nvSpPr>
          <p:cNvPr id="7" name="Rectangle 6">
            <a:extLst>
              <a:ext uri="{FF2B5EF4-FFF2-40B4-BE49-F238E27FC236}">
                <a16:creationId xmlns:a16="http://schemas.microsoft.com/office/drawing/2014/main" id="{2B9A1BEF-627D-69EC-1DC0-9C705A2B63D4}"/>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197E3E7E-8041-CD36-E4D5-EB8E7E2D74F5}"/>
              </a:ext>
            </a:extLst>
          </p:cNvPr>
          <p:cNvGrpSpPr/>
          <p:nvPr userDrawn="1"/>
        </p:nvGrpSpPr>
        <p:grpSpPr>
          <a:xfrm>
            <a:off x="-1604709" y="-3756"/>
            <a:ext cx="13796710" cy="6861756"/>
            <a:chOff x="-1604709" y="-3756"/>
            <a:chExt cx="13796710" cy="6861756"/>
          </a:xfrm>
        </p:grpSpPr>
        <p:grpSp>
          <p:nvGrpSpPr>
            <p:cNvPr id="9" name="Group 8">
              <a:extLst>
                <a:ext uri="{FF2B5EF4-FFF2-40B4-BE49-F238E27FC236}">
                  <a16:creationId xmlns:a16="http://schemas.microsoft.com/office/drawing/2014/main" id="{B6E15343-11C2-79B8-BA82-2F9ECE060555}"/>
                </a:ext>
              </a:extLst>
            </p:cNvPr>
            <p:cNvGrpSpPr/>
            <p:nvPr/>
          </p:nvGrpSpPr>
          <p:grpSpPr>
            <a:xfrm>
              <a:off x="-16298" y="0"/>
              <a:ext cx="12208299" cy="6858000"/>
              <a:chOff x="-16298" y="0"/>
              <a:chExt cx="12208299" cy="6858000"/>
            </a:xfrm>
          </p:grpSpPr>
          <p:sp>
            <p:nvSpPr>
              <p:cNvPr id="16" name="Freeform: Shape 15">
                <a:extLst>
                  <a:ext uri="{FF2B5EF4-FFF2-40B4-BE49-F238E27FC236}">
                    <a16:creationId xmlns:a16="http://schemas.microsoft.com/office/drawing/2014/main" id="{2013F459-8A92-6087-4C71-7228E0A98A36}"/>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65404352-D57D-7E9A-CFB8-E88BAB197864}"/>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F35E498-B61E-C4FB-C8BA-7C93CFCB41AD}"/>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6CEE66FB-79A4-B11E-5792-EA3935768B0B}"/>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ight Triangle 19">
                <a:extLst>
                  <a:ext uri="{FF2B5EF4-FFF2-40B4-BE49-F238E27FC236}">
                    <a16:creationId xmlns:a16="http://schemas.microsoft.com/office/drawing/2014/main" id="{3985B942-6BC0-6404-6929-2AC65F91A094}"/>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816ABDF2-BF6A-7E46-0C91-9AC6BC0F827D}"/>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Freeform: Shape 12">
              <a:extLst>
                <a:ext uri="{FF2B5EF4-FFF2-40B4-BE49-F238E27FC236}">
                  <a16:creationId xmlns:a16="http://schemas.microsoft.com/office/drawing/2014/main" id="{F3BAFB21-2398-6601-08E7-6CB3EB5E4F7F}"/>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10AB95BE-749E-BB71-BF2E-4EB8490446DF}"/>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2">
              <a:extLst>
                <a:ext uri="{FF2B5EF4-FFF2-40B4-BE49-F238E27FC236}">
                  <a16:creationId xmlns:a16="http://schemas.microsoft.com/office/drawing/2014/main" id="{2C13A6EB-0E42-263D-BAE5-325090CAE453}"/>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289D0763-9AC7-2217-C19B-987AA602F9A1}"/>
                </a:ext>
              </a:extLst>
            </p:cNvPr>
            <p:cNvGrpSpPr/>
            <p:nvPr/>
          </p:nvGrpSpPr>
          <p:grpSpPr>
            <a:xfrm>
              <a:off x="-760406" y="4672937"/>
              <a:ext cx="1520812" cy="1520812"/>
              <a:chOff x="-1604709" y="3012880"/>
              <a:chExt cx="3211378" cy="3211378"/>
            </a:xfrm>
          </p:grpSpPr>
          <p:sp>
            <p:nvSpPr>
              <p:cNvPr id="14" name="Freeform: Shape 13">
                <a:extLst>
                  <a:ext uri="{FF2B5EF4-FFF2-40B4-BE49-F238E27FC236}">
                    <a16:creationId xmlns:a16="http://schemas.microsoft.com/office/drawing/2014/main" id="{45AB2509-09D2-654B-F76B-454885A22A13}"/>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id="{F48BF582-BB35-9393-6019-86B29103EF2C}"/>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1036636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9C20-AA23-9789-82C8-7E9EADF4C9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9F3D7B-52DE-6AD1-E468-08F55E9EC2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658D9-BF73-21F9-1B64-3338E338398C}"/>
              </a:ext>
            </a:extLst>
          </p:cNvPr>
          <p:cNvSpPr>
            <a:spLocks noGrp="1"/>
          </p:cNvSpPr>
          <p:nvPr>
            <p:ph type="dt" sz="half" idx="10"/>
          </p:nvPr>
        </p:nvSpPr>
        <p:spPr/>
        <p:txBody>
          <a:bodyPr/>
          <a:lstStyle/>
          <a:p>
            <a:fld id="{B4AC39FA-2CAA-4DC1-AE34-AFA8C3AF7669}" type="datetimeFigureOut">
              <a:rPr lang="en-IN" smtClean="0"/>
              <a:t>20-06-2024</a:t>
            </a:fld>
            <a:endParaRPr lang="en-IN"/>
          </a:p>
        </p:txBody>
      </p:sp>
      <p:sp>
        <p:nvSpPr>
          <p:cNvPr id="5" name="Footer Placeholder 4">
            <a:extLst>
              <a:ext uri="{FF2B5EF4-FFF2-40B4-BE49-F238E27FC236}">
                <a16:creationId xmlns:a16="http://schemas.microsoft.com/office/drawing/2014/main" id="{8E78E152-82CB-57C7-3F13-99F4DD775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B18C7-86ED-849B-1BB3-10B67DFD4461}"/>
              </a:ext>
            </a:extLst>
          </p:cNvPr>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9981373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1C8451-DDE7-6D11-CF66-A14F6AFB0A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54C31C-663B-22BA-0E24-360E1DE704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70DBA-2ABB-1123-04C9-77A20BD57D7B}"/>
              </a:ext>
            </a:extLst>
          </p:cNvPr>
          <p:cNvSpPr>
            <a:spLocks noGrp="1"/>
          </p:cNvSpPr>
          <p:nvPr>
            <p:ph type="dt" sz="half" idx="10"/>
          </p:nvPr>
        </p:nvSpPr>
        <p:spPr/>
        <p:txBody>
          <a:bodyPr/>
          <a:lstStyle/>
          <a:p>
            <a:fld id="{B4AC39FA-2CAA-4DC1-AE34-AFA8C3AF7669}" type="datetimeFigureOut">
              <a:rPr lang="en-IN" smtClean="0"/>
              <a:t>20-06-2024</a:t>
            </a:fld>
            <a:endParaRPr lang="en-IN"/>
          </a:p>
        </p:txBody>
      </p:sp>
      <p:sp>
        <p:nvSpPr>
          <p:cNvPr id="5" name="Footer Placeholder 4">
            <a:extLst>
              <a:ext uri="{FF2B5EF4-FFF2-40B4-BE49-F238E27FC236}">
                <a16:creationId xmlns:a16="http://schemas.microsoft.com/office/drawing/2014/main" id="{4DEC097C-9FBE-3337-1B39-A08D7BE743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45D0D-606B-FC46-0C07-8D66631CC311}"/>
              </a:ext>
            </a:extLst>
          </p:cNvPr>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5895896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570502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3947071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AE58-B0A7-8658-74E7-027DE631D4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E5D51-29AA-3DE8-6248-6ECBB0D2FC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DE8BD8-7944-7E6B-BB56-5830E0298221}"/>
              </a:ext>
            </a:extLst>
          </p:cNvPr>
          <p:cNvSpPr>
            <a:spLocks noGrp="1"/>
          </p:cNvSpPr>
          <p:nvPr>
            <p:ph type="dt" sz="half" idx="10"/>
          </p:nvPr>
        </p:nvSpPr>
        <p:spPr/>
        <p:txBody>
          <a:bodyPr/>
          <a:lstStyle/>
          <a:p>
            <a:fld id="{B4AC39FA-2CAA-4DC1-AE34-AFA8C3AF7669}" type="datetimeFigureOut">
              <a:rPr lang="en-IN" smtClean="0"/>
              <a:t>20-06-2024</a:t>
            </a:fld>
            <a:endParaRPr lang="en-IN"/>
          </a:p>
        </p:txBody>
      </p:sp>
      <p:sp>
        <p:nvSpPr>
          <p:cNvPr id="5" name="Footer Placeholder 4">
            <a:extLst>
              <a:ext uri="{FF2B5EF4-FFF2-40B4-BE49-F238E27FC236}">
                <a16:creationId xmlns:a16="http://schemas.microsoft.com/office/drawing/2014/main" id="{598D31C8-5965-D862-88F0-6B64EEFF1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921C74-476A-EF25-5D69-C05CA1CC36A6}"/>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67811685-332A-3545-4572-7EBA7B00F2CF}"/>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92B2DF9B-7AF2-1CBF-7A1B-27F65530898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3C96228C-EC5B-92BE-DCCD-6482D97A998F}"/>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B0BC5D6E-FA20-A8D2-D8DB-C91FDB1701C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C4B4B8D9-C857-32FA-3AF9-E5FE2A2BA08B}"/>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3D01B2DA-AC00-C429-4012-7D8C6340315C}"/>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6AF1790F-E0D8-B2CE-1F17-C76DBF1AB93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2CBFECB6-E668-BF8F-0B3A-8F0DE2B76E53}"/>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F93BD0DF-23C5-CE1E-59B7-0733629C56A3}"/>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C38223BB-3686-E933-1355-2D7022913F0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32F84C16-5965-69E1-1947-FE5467E8BE9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CE16BB7C-C9FE-C615-AF4F-719B098FB6E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6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CCA4-560B-F23E-A795-7317AF1BF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6AA37D-81A4-2946-8267-262FF9C7E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FCFE3-BE14-BDDD-7197-4CE15E72943C}"/>
              </a:ext>
            </a:extLst>
          </p:cNvPr>
          <p:cNvSpPr>
            <a:spLocks noGrp="1"/>
          </p:cNvSpPr>
          <p:nvPr>
            <p:ph type="dt" sz="half" idx="10"/>
          </p:nvPr>
        </p:nvSpPr>
        <p:spPr/>
        <p:txBody>
          <a:bodyPr/>
          <a:lstStyle/>
          <a:p>
            <a:fld id="{B4AC39FA-2CAA-4DC1-AE34-AFA8C3AF7669}" type="datetimeFigureOut">
              <a:rPr lang="en-IN" smtClean="0"/>
              <a:t>20-06-2024</a:t>
            </a:fld>
            <a:endParaRPr lang="en-IN"/>
          </a:p>
        </p:txBody>
      </p:sp>
      <p:sp>
        <p:nvSpPr>
          <p:cNvPr id="5" name="Footer Placeholder 4">
            <a:extLst>
              <a:ext uri="{FF2B5EF4-FFF2-40B4-BE49-F238E27FC236}">
                <a16:creationId xmlns:a16="http://schemas.microsoft.com/office/drawing/2014/main" id="{5335DBF5-8DF2-E297-FCB5-5E56799D2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00894B-96B0-6AAD-1378-352D2340A20C}"/>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C507D1C0-C80B-EB3C-7F73-3B519EB14D9F}"/>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ADD945A2-6B9C-F240-6ADB-4BA776D4F035}"/>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8495BE0F-C097-6920-0BBE-B692F8F5E496}"/>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FA6C782E-231E-EB7F-7E77-1E27C9230B92}"/>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293D3124-31BF-0FB7-62C5-14A1E5F823CC}"/>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170445E3-6B84-BF22-68B2-40BCA981BA84}"/>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00B6445B-827B-4AC3-CBE5-F6CD7B54A3BF}"/>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C474136-7208-26ED-5394-087CFD589699}"/>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769E5D8-464C-4001-024C-9BCC7D0B127B}"/>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F3A20A2C-511A-22E0-2131-ED847BAE1787}"/>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3B32D968-9DAE-0039-B048-15B25E564DC2}"/>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EADEE439-1330-7811-4AAA-5FAE04C976CE}"/>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550024DA-5853-EC73-A7CD-07B1A9445385}"/>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037F8E29-5D7A-5903-FF39-4AC40FC297CE}"/>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43FAB5AC-AE26-2394-F6E3-04897D48F16F}"/>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6008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A507-BC53-8BE7-5648-9996ABE858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A366F0-2A8E-657D-CE9B-DCB0877C87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4D51FF-68B5-8A12-9852-09355ED07E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1F03FC-D5A4-24A6-FCAF-EA4AB5110504}"/>
              </a:ext>
            </a:extLst>
          </p:cNvPr>
          <p:cNvSpPr>
            <a:spLocks noGrp="1"/>
          </p:cNvSpPr>
          <p:nvPr>
            <p:ph type="dt" sz="half" idx="10"/>
          </p:nvPr>
        </p:nvSpPr>
        <p:spPr/>
        <p:txBody>
          <a:bodyPr/>
          <a:lstStyle/>
          <a:p>
            <a:fld id="{B4AC39FA-2CAA-4DC1-AE34-AFA8C3AF7669}" type="datetimeFigureOut">
              <a:rPr lang="en-IN" smtClean="0"/>
              <a:t>20-06-2024</a:t>
            </a:fld>
            <a:endParaRPr lang="en-IN"/>
          </a:p>
        </p:txBody>
      </p:sp>
      <p:sp>
        <p:nvSpPr>
          <p:cNvPr id="6" name="Footer Placeholder 5">
            <a:extLst>
              <a:ext uri="{FF2B5EF4-FFF2-40B4-BE49-F238E27FC236}">
                <a16:creationId xmlns:a16="http://schemas.microsoft.com/office/drawing/2014/main" id="{379E2A34-25C5-D8D4-8442-1BCDED5A2A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89CE93-89D1-98D4-819C-6C85E73F62C6}"/>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5A477B3E-7081-DBA5-094D-62DE13DAF2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A74B25E-4420-5388-914F-8B5F1A86A2AD}"/>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05FD3696-D462-B14A-688C-3B8D4CB39282}"/>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678DA407-C774-17AE-EE4A-07EE6A41EDC4}"/>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6078D7D6-D1CB-0446-F14B-D6BE77E64084}"/>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D31360FE-2E4D-249B-4EDF-5C688EE82228}"/>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CCF7322F-1B90-868F-21C3-D51DD59DC03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CE38C0E8-8CBC-F661-6A38-1D4F9C713686}"/>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B851BD5D-6D70-7DD9-C216-62B2282FC611}"/>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85929E99-15C7-D891-C84F-929425965D9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0AC32339-1DC5-95F2-95CB-1F987F5C481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9293EAA2-F416-09FC-69C6-97502FEA079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5317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A648-457D-7F57-90EE-448B2A4292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D8106D-9A99-F945-E0A6-F3535A9BD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369464-1D46-E395-82A3-ED48361446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411840-978B-6EF7-25C1-AE4DC49FE9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45D55F-C506-503A-BEB8-4333279599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5A614-D28C-7CB8-E929-C53F632DEB9E}"/>
              </a:ext>
            </a:extLst>
          </p:cNvPr>
          <p:cNvSpPr>
            <a:spLocks noGrp="1"/>
          </p:cNvSpPr>
          <p:nvPr>
            <p:ph type="dt" sz="half" idx="10"/>
          </p:nvPr>
        </p:nvSpPr>
        <p:spPr/>
        <p:txBody>
          <a:bodyPr/>
          <a:lstStyle/>
          <a:p>
            <a:fld id="{B4AC39FA-2CAA-4DC1-AE34-AFA8C3AF7669}" type="datetimeFigureOut">
              <a:rPr lang="en-IN" smtClean="0"/>
              <a:t>20-06-2024</a:t>
            </a:fld>
            <a:endParaRPr lang="en-IN"/>
          </a:p>
        </p:txBody>
      </p:sp>
      <p:sp>
        <p:nvSpPr>
          <p:cNvPr id="8" name="Footer Placeholder 7">
            <a:extLst>
              <a:ext uri="{FF2B5EF4-FFF2-40B4-BE49-F238E27FC236}">
                <a16:creationId xmlns:a16="http://schemas.microsoft.com/office/drawing/2014/main" id="{1A155A4D-19A6-94B4-44A3-2ECFC71CF2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BFEFAE-7FBA-9CF7-3BA2-5A069BC5815C}"/>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8B08387F-C187-E96A-DB05-664D95DFC7C9}"/>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ABCF538-F6C4-0D3C-7124-73E00A7B6D20}"/>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0055A95-4544-6135-6281-64886A1F1B73}"/>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14466B1E-5740-456F-AAA6-1EF28650AC60}"/>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7A890A45-184C-C89E-1E6E-8464EC8413D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839C10FE-19C6-722A-3ED2-44B2BE1D34D1}"/>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64CCAAF2-4BDF-B942-CACB-9454F0B94597}"/>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26390861-C13B-87D6-2DBA-501BBD82558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C42A9820-8C71-415A-D278-0D2FDF093D36}"/>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22FC89D3-ED34-BA8A-D52A-5B160B1EA8B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19">
              <a:extLst>
                <a:ext uri="{FF2B5EF4-FFF2-40B4-BE49-F238E27FC236}">
                  <a16:creationId xmlns:a16="http://schemas.microsoft.com/office/drawing/2014/main" id="{97C4C9F0-4B7B-E1DA-39C9-2D720F1A51B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781F60BB-FE73-4365-E7DF-87A40B109E7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946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22B5-D29E-8D77-11E1-0F2D8B3F63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DEE542-6152-9CCC-8D45-CC07FA451E53}"/>
              </a:ext>
            </a:extLst>
          </p:cNvPr>
          <p:cNvSpPr>
            <a:spLocks noGrp="1"/>
          </p:cNvSpPr>
          <p:nvPr>
            <p:ph type="dt" sz="half" idx="10"/>
          </p:nvPr>
        </p:nvSpPr>
        <p:spPr/>
        <p:txBody>
          <a:bodyPr/>
          <a:lstStyle/>
          <a:p>
            <a:fld id="{B4AC39FA-2CAA-4DC1-AE34-AFA8C3AF7669}" type="datetimeFigureOut">
              <a:rPr lang="en-IN" smtClean="0"/>
              <a:t>20-06-2024</a:t>
            </a:fld>
            <a:endParaRPr lang="en-IN"/>
          </a:p>
        </p:txBody>
      </p:sp>
      <p:sp>
        <p:nvSpPr>
          <p:cNvPr id="4" name="Footer Placeholder 3">
            <a:extLst>
              <a:ext uri="{FF2B5EF4-FFF2-40B4-BE49-F238E27FC236}">
                <a16:creationId xmlns:a16="http://schemas.microsoft.com/office/drawing/2014/main" id="{552B18C1-C983-0CDF-6CA5-08ACD85C8C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6E735B-C05F-0E12-1846-73E17841F547}"/>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18089057-00FE-FCBB-C8AA-3E09B43ECD7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2712C6C3-D5DB-A470-E8B9-1B2FF363BAB1}"/>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52E5C789-5EE5-40A1-0A53-4FBB438FE3F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6866934C-C57B-92D1-234D-A1338CDA6AF6}"/>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83DF15EA-7FF2-643E-EE53-C107AFC4A35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781FA1AC-A1A4-8E21-B42E-7AEE5C42172B}"/>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2271F798-9354-BC1C-E92F-0A38A8C9E84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A2C44024-5DD5-483A-0798-40CD03FCFDB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C8F1F59D-1040-A020-4BFE-989D084FA16C}"/>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C8EFFCD8-1E44-E0B6-905C-A7420629D1DC}"/>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BF9F4B5D-A8E7-1C8D-548D-8656A5919D7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2E93A535-4F1B-52DE-36CA-BA06C61A87A9}"/>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4500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9CA1F-E3C0-7DB1-091B-0C0756211754}"/>
              </a:ext>
            </a:extLst>
          </p:cNvPr>
          <p:cNvSpPr>
            <a:spLocks noGrp="1"/>
          </p:cNvSpPr>
          <p:nvPr>
            <p:ph type="dt" sz="half" idx="10"/>
          </p:nvPr>
        </p:nvSpPr>
        <p:spPr/>
        <p:txBody>
          <a:bodyPr/>
          <a:lstStyle/>
          <a:p>
            <a:fld id="{B4AC39FA-2CAA-4DC1-AE34-AFA8C3AF7669}" type="datetimeFigureOut">
              <a:rPr lang="en-IN" smtClean="0"/>
              <a:t>20-06-2024</a:t>
            </a:fld>
            <a:endParaRPr lang="en-IN"/>
          </a:p>
        </p:txBody>
      </p:sp>
      <p:sp>
        <p:nvSpPr>
          <p:cNvPr id="3" name="Footer Placeholder 2">
            <a:extLst>
              <a:ext uri="{FF2B5EF4-FFF2-40B4-BE49-F238E27FC236}">
                <a16:creationId xmlns:a16="http://schemas.microsoft.com/office/drawing/2014/main" id="{37B62D91-5D69-31BC-F512-DB6E4B4507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1128DD-38B2-8FD0-FD14-EE489D0B0BE3}"/>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EBDFEEA9-8C96-8168-4437-6A01D00324C8}"/>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id="{7F39C0D1-23A6-E457-A42B-DE5C4E3827F3}"/>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id="{01A5300E-C2E2-F11E-CF46-D6CC77EE552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id="{CDA5AA6E-39C0-07A0-0CAA-3260C91B7407}"/>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id="{5C3C011A-6BD5-CFDA-78AC-A6672D9B9B88}"/>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id="{6BB03A7D-3E8B-C91C-AD36-581EC0DB6B1E}"/>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id="{C0CBDF49-06C6-E4C0-8F6D-AD2BB6FF73A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id="{75EF0D86-2E6D-C621-622E-F92BFDFE5B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id="{5D03B642-5A67-596A-2B66-92D31C2A164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5409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E7CF-6C93-370E-C00D-1681A1C17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D7B027-7E20-B2A1-FE2D-C529E3866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C3578C-8CA5-AB78-5472-F04045E3D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1ED73-AEC3-9299-EECE-C05D364583B3}"/>
              </a:ext>
            </a:extLst>
          </p:cNvPr>
          <p:cNvSpPr>
            <a:spLocks noGrp="1"/>
          </p:cNvSpPr>
          <p:nvPr>
            <p:ph type="dt" sz="half" idx="10"/>
          </p:nvPr>
        </p:nvSpPr>
        <p:spPr/>
        <p:txBody>
          <a:bodyPr/>
          <a:lstStyle/>
          <a:p>
            <a:fld id="{B4AC39FA-2CAA-4DC1-AE34-AFA8C3AF7669}" type="datetimeFigureOut">
              <a:rPr lang="en-IN" smtClean="0"/>
              <a:t>20-06-2024</a:t>
            </a:fld>
            <a:endParaRPr lang="en-IN"/>
          </a:p>
        </p:txBody>
      </p:sp>
      <p:sp>
        <p:nvSpPr>
          <p:cNvPr id="6" name="Footer Placeholder 5">
            <a:extLst>
              <a:ext uri="{FF2B5EF4-FFF2-40B4-BE49-F238E27FC236}">
                <a16:creationId xmlns:a16="http://schemas.microsoft.com/office/drawing/2014/main" id="{404959B3-2A4F-C468-AC8B-814E6DF874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86A4D4-A030-25A7-7D07-ADE0A34C33E8}"/>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A8DA4FDD-D93F-4ECA-7341-73B02FD8A3F7}"/>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509944BF-F097-2FE9-2753-BAAD7F17711E}"/>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0E88A833-6B1C-AE6D-A542-C4C3C74F35B0}"/>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91D2F150-DFC9-1E07-B87A-8EACC62A1C9E}"/>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60267864-0322-A9AD-3E94-E868F2977A9D}"/>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6960BBBA-857B-88C3-C7B3-A97D1523ACE8}"/>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0E533446-4230-6EE7-EE23-BC1F3AABE00D}"/>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913927A2-6B49-FF9F-0645-4B0CE04E74D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0520AE45-0A7E-3943-F49D-07320455A0A9}"/>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788F1FE8-7104-4AE4-35AE-25D10AECAED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C3C4A56B-1C55-54E9-1B90-BD58C5BAC37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6C747423-FA73-C9B0-8B3B-F94CF9445B5E}"/>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3473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777A-2774-51CA-D52F-DA98D5012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F1CD08-50E4-DE58-A041-1348D6B377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322BA7-7B51-06EB-22BD-A3A1B1FC1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29E7F-DF63-31FA-00B6-993D19C0B2F9}"/>
              </a:ext>
            </a:extLst>
          </p:cNvPr>
          <p:cNvSpPr>
            <a:spLocks noGrp="1"/>
          </p:cNvSpPr>
          <p:nvPr>
            <p:ph type="dt" sz="half" idx="10"/>
          </p:nvPr>
        </p:nvSpPr>
        <p:spPr/>
        <p:txBody>
          <a:bodyPr/>
          <a:lstStyle/>
          <a:p>
            <a:fld id="{B4AC39FA-2CAA-4DC1-AE34-AFA8C3AF7669}" type="datetimeFigureOut">
              <a:rPr lang="en-IN" smtClean="0"/>
              <a:t>20-06-2024</a:t>
            </a:fld>
            <a:endParaRPr lang="en-IN"/>
          </a:p>
        </p:txBody>
      </p:sp>
      <p:sp>
        <p:nvSpPr>
          <p:cNvPr id="6" name="Footer Placeholder 5">
            <a:extLst>
              <a:ext uri="{FF2B5EF4-FFF2-40B4-BE49-F238E27FC236}">
                <a16:creationId xmlns:a16="http://schemas.microsoft.com/office/drawing/2014/main" id="{F4257DE8-9C97-B067-49AE-394A07C413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63A79-2336-EB55-7575-5806F7E37FB7}"/>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91DA97E7-62E6-4F7B-710F-0F967DC6F2B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5C622DCD-D216-E247-18E7-DC10DB41AC65}"/>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80A944B7-10B8-24D0-14EA-9AE8CCAC679A}"/>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66565D85-E3C9-1944-1BC7-9555B8D47E8A}"/>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B79CC160-D02E-7A37-EE44-F53C610F5428}"/>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D37B32D3-C14B-4E72-FF5C-D7980F076E89}"/>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B6B0DD7E-8D55-8AF9-9396-1478F424E1AC}"/>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A3A2EE03-7072-F3A7-F57F-0E4DA5CC4DA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59B8918D-C791-0E5A-6724-A872516C5FC5}"/>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502221E3-6249-7D8F-94F6-681E4C388CBC}"/>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53F35F3B-4B2A-0D0B-B588-52A17A35641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09441F5E-B525-EC5E-C8D9-99FA01AC78FE}"/>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958497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1CEB4E-6A0C-9FEB-D1C3-66DFFC3F6B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34DE7A-BEBF-79E9-1C3B-20B0DB8905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90F78-08FB-BA79-AB44-2FE29189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C39FA-2CAA-4DC1-AE34-AFA8C3AF7669}" type="datetimeFigureOut">
              <a:rPr lang="en-IN" smtClean="0"/>
              <a:t>20-06-2024</a:t>
            </a:fld>
            <a:endParaRPr lang="en-IN"/>
          </a:p>
        </p:txBody>
      </p:sp>
      <p:sp>
        <p:nvSpPr>
          <p:cNvPr id="5" name="Footer Placeholder 4">
            <a:extLst>
              <a:ext uri="{FF2B5EF4-FFF2-40B4-BE49-F238E27FC236}">
                <a16:creationId xmlns:a16="http://schemas.microsoft.com/office/drawing/2014/main" id="{E0780279-61C4-47F2-D457-67E77BDB3D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4A1B76-8A9B-BF0C-387B-844CAF20F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7" name="Rectangle 6">
            <a:extLst>
              <a:ext uri="{FF2B5EF4-FFF2-40B4-BE49-F238E27FC236}">
                <a16:creationId xmlns:a16="http://schemas.microsoft.com/office/drawing/2014/main" id="{27AAB50E-DDBA-14E1-926A-56F1738AA24F}"/>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9">
            <a:extLst>
              <a:ext uri="{FF2B5EF4-FFF2-40B4-BE49-F238E27FC236}">
                <a16:creationId xmlns:a16="http://schemas.microsoft.com/office/drawing/2014/main" id="{DA431753-DC47-5776-C7DA-E899A8CC5335}"/>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7">
            <a:extLst>
              <a:ext uri="{FF2B5EF4-FFF2-40B4-BE49-F238E27FC236}">
                <a16:creationId xmlns:a16="http://schemas.microsoft.com/office/drawing/2014/main" id="{E633BA15-CC71-E8C5-4786-DABE706742E9}"/>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1">
            <a:extLst>
              <a:ext uri="{FF2B5EF4-FFF2-40B4-BE49-F238E27FC236}">
                <a16:creationId xmlns:a16="http://schemas.microsoft.com/office/drawing/2014/main" id="{9CEBD104-A92E-D1FA-7D8A-6EB9C161F125}"/>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7">
            <a:extLst>
              <a:ext uri="{FF2B5EF4-FFF2-40B4-BE49-F238E27FC236}">
                <a16:creationId xmlns:a16="http://schemas.microsoft.com/office/drawing/2014/main" id="{2C8BC551-24FF-8DE4-53B9-42D2096673FF}"/>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CDB657E7-93FC-897B-62FD-D3545F3CAA1C}"/>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3" name="Group 12">
            <a:extLst>
              <a:ext uri="{FF2B5EF4-FFF2-40B4-BE49-F238E27FC236}">
                <a16:creationId xmlns:a16="http://schemas.microsoft.com/office/drawing/2014/main" id="{0C304861-6023-D589-CA9B-A642612CD1BB}"/>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F618F1EE-28E2-29E7-6FB3-1912D4A518B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id="{1686584A-3315-DD96-7083-2F5BDDF09EA8}"/>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74572DED-83F9-8F1C-EECD-0C7534B14220}"/>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D491C959-4EBD-FE92-3A74-7A8717EBC38E}"/>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2">
              <a:extLst>
                <a:ext uri="{FF2B5EF4-FFF2-40B4-BE49-F238E27FC236}">
                  <a16:creationId xmlns:a16="http://schemas.microsoft.com/office/drawing/2014/main" id="{6EF3F7BA-6CF4-C511-5B25-3F5AB92BF0E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23">
            <a:extLst>
              <a:ext uri="{FF2B5EF4-FFF2-40B4-BE49-F238E27FC236}">
                <a16:creationId xmlns:a16="http://schemas.microsoft.com/office/drawing/2014/main" id="{AE318A8F-6A61-E15B-E92B-A9F33C175139}"/>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Slide Number Placeholder 4">
            <a:extLst>
              <a:ext uri="{FF2B5EF4-FFF2-40B4-BE49-F238E27FC236}">
                <a16:creationId xmlns:a16="http://schemas.microsoft.com/office/drawing/2014/main" id="{7A303E4F-544E-AF10-0F34-6385DB9E587E}"/>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76413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51" r:id="rId14"/>
    <p:sldLayoutId id="2147483666" r:id="rId15"/>
    <p:sldLayoutId id="2147483661" r:id="rId16"/>
    <p:sldLayoutId id="2147483677" r:id="rId17"/>
    <p:sldLayoutId id="2147483674" r:id="rId18"/>
    <p:sldLayoutId id="2147483665" r:id="rId19"/>
    <p:sldLayoutId id="2147483673" r:id="rId20"/>
    <p:sldLayoutId id="2147483662" r:id="rId21"/>
    <p:sldLayoutId id="2147483663" r:id="rId22"/>
    <p:sldLayoutId id="2147483664" r:id="rId23"/>
    <p:sldLayoutId id="2147483675" r:id="rId24"/>
    <p:sldLayoutId id="2147483676" r:id="rId25"/>
    <p:sldLayoutId id="2147483672" r:id="rId26"/>
    <p:sldLayoutId id="2147483668" r:id="rId2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082288" y="2079639"/>
            <a:ext cx="7077456" cy="1243584"/>
          </a:xfrm>
        </p:spPr>
        <p:txBody>
          <a:bodyPr>
            <a:normAutofit fontScale="90000"/>
          </a:bodyPr>
          <a:lstStyle/>
          <a:p>
            <a:pPr algn="l">
              <a:spcBef>
                <a:spcPts val="0"/>
              </a:spcBef>
            </a:pPr>
            <a:r>
              <a:rPr lang="en-US" dirty="0">
                <a:solidFill>
                  <a:schemeClr val="bg1"/>
                </a:solidFill>
              </a:rPr>
              <a:t>A</a:t>
            </a:r>
            <a:r>
              <a:rPr lang="en-IN" dirty="0">
                <a:solidFill>
                  <a:schemeClr val="bg1"/>
                </a:solidFill>
              </a:rPr>
              <a:t>LLABOYINA SRAVANTHI</a:t>
            </a:r>
            <a:endParaRPr lang="en-IN" sz="6600" dirty="0">
              <a:solidFill>
                <a:schemeClr val="bg1"/>
              </a:solidFill>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701310" y="3620008"/>
            <a:ext cx="7077456" cy="868680"/>
          </a:xfrm>
        </p:spPr>
        <p:txBody>
          <a:bodyPr>
            <a:normAutofit/>
          </a:bodyPr>
          <a:lstStyle/>
          <a:p>
            <a:r>
              <a:rPr lang="en-US" sz="3200" b="1" dirty="0">
                <a:solidFill>
                  <a:schemeClr val="bg1"/>
                </a:solidFill>
                <a:latin typeface="Rozha One" panose="020B0604020202020204" charset="0"/>
                <a:ea typeface="MS UI Gothic" panose="020B0600070205080204" pitchFamily="34" charset="-128"/>
                <a:cs typeface="Rozha One" panose="020B0604020202020204" charset="0"/>
              </a:rPr>
              <a:t>-FINAL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16139" y="805875"/>
            <a:ext cx="10739261" cy="5509200"/>
          </a:xfrm>
          <a:prstGeom prst="rect">
            <a:avLst/>
          </a:prstGeom>
          <a:noFill/>
        </p:spPr>
        <p:txBody>
          <a:bodyPr wrap="square" rtlCol="0">
            <a:spAutoFit/>
          </a:bodyPr>
          <a:lstStyle/>
          <a:p>
            <a:pPr algn="l"/>
            <a:r>
              <a:rPr lang="en-US" sz="3200" b="1" dirty="0">
                <a:solidFill>
                  <a:schemeClr val="bg1"/>
                </a:solidFill>
                <a:latin typeface="Rozha One" panose="020B0604020202020204" charset="0"/>
                <a:cs typeface="Rozha One" panose="020B0604020202020204" charset="0"/>
              </a:rPr>
              <a:t>Flow Diagram:</a:t>
            </a:r>
          </a:p>
          <a:p>
            <a:pPr algn="l"/>
            <a:endParaRPr lang="en-US" sz="3200" dirty="0">
              <a:solidFill>
                <a:schemeClr val="bg1"/>
              </a:solidFill>
              <a:latin typeface="Rozha One" panose="020B0604020202020204" charset="0"/>
              <a:cs typeface="Rozha One" panose="020B0604020202020204" charset="0"/>
            </a:endParaRP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Initialization:</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Event Capture:</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Log key press and release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Data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Stop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Update the GUI status to indicate the keylogger is stopped.</a:t>
            </a:r>
          </a:p>
        </p:txBody>
      </p:sp>
    </p:spTree>
    <p:extLst>
      <p:ext uri="{BB962C8B-B14F-4D97-AF65-F5344CB8AC3E}">
        <p14:creationId xmlns:p14="http://schemas.microsoft.com/office/powerpoint/2010/main" val="142741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862189" y="719257"/>
            <a:ext cx="11214100" cy="840230"/>
          </a:xfrm>
        </p:spPr>
        <p:txBody>
          <a:bodyPr/>
          <a:lstStyle/>
          <a:p>
            <a:r>
              <a:rPr lang="en-US" sz="5400" u="sng" dirty="0"/>
              <a:t>RESULT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862189" y="3143445"/>
            <a:ext cx="6718300" cy="4093243"/>
          </a:xfrm>
        </p:spPr>
        <p:txBody>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effectLst/>
              <a:latin typeface="Rozha One" panose="020B0604020202020204" charset="0"/>
              <a:cs typeface="Rozha One" panose="020B0604020202020204" charset="0"/>
            </a:endParaRPr>
          </a:p>
          <a:p>
            <a:pPr defTabSz="91440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The best way to protect your devices from keylogging is to use a high-quality antivirus or firewall. You can also take other precautions to make an infection less likely.</a:t>
            </a:r>
            <a:r>
              <a:rPr lang="en-US" sz="3200" dirty="0">
                <a:latin typeface="Inter"/>
              </a:rPr>
              <a:t> </a:t>
            </a:r>
          </a:p>
        </p:txBody>
      </p:sp>
      <p:pic>
        <p:nvPicPr>
          <p:cNvPr id="4" name="Picture 3">
            <a:extLst>
              <a:ext uri="{FF2B5EF4-FFF2-40B4-BE49-F238E27FC236}">
                <a16:creationId xmlns:a16="http://schemas.microsoft.com/office/drawing/2014/main" id="{647465C0-81C9-6018-06E3-5A6AF4C59A15}"/>
              </a:ext>
            </a:extLst>
          </p:cNvPr>
          <p:cNvPicPr>
            <a:picLocks noChangeAspect="1"/>
          </p:cNvPicPr>
          <p:nvPr/>
        </p:nvPicPr>
        <p:blipFill>
          <a:blip r:embed="rId2"/>
          <a:stretch>
            <a:fillRect/>
          </a:stretch>
        </p:blipFill>
        <p:spPr>
          <a:xfrm>
            <a:off x="862188" y="1680561"/>
            <a:ext cx="9961321" cy="940290"/>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680D-C65F-DF9F-294C-A270B76F64E0}"/>
              </a:ext>
            </a:extLst>
          </p:cNvPr>
          <p:cNvSpPr>
            <a:spLocks noGrp="1"/>
          </p:cNvSpPr>
          <p:nvPr>
            <p:ph type="title"/>
          </p:nvPr>
        </p:nvSpPr>
        <p:spPr>
          <a:xfrm>
            <a:off x="839611" y="760807"/>
            <a:ext cx="11214100" cy="757130"/>
          </a:xfrm>
        </p:spPr>
        <p:txBody>
          <a:bodyPr/>
          <a:lstStyle/>
          <a:p>
            <a:r>
              <a:rPr lang="en-US" sz="4800" u="sng" dirty="0"/>
              <a:t>CONCLUSION</a:t>
            </a:r>
            <a:endParaRPr lang="en-IN" sz="4800" u="sng" dirty="0"/>
          </a:p>
        </p:txBody>
      </p:sp>
      <p:sp>
        <p:nvSpPr>
          <p:cNvPr id="3" name="Slide Number Placeholder 2">
            <a:extLst>
              <a:ext uri="{FF2B5EF4-FFF2-40B4-BE49-F238E27FC236}">
                <a16:creationId xmlns:a16="http://schemas.microsoft.com/office/drawing/2014/main" id="{BAF8A6A5-30F2-CEF2-93FE-17CBBA7424E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0BB5DCBF-292F-01CD-686D-F6C6D414AF2E}"/>
              </a:ext>
            </a:extLst>
          </p:cNvPr>
          <p:cNvSpPr>
            <a:spLocks noGrp="1"/>
          </p:cNvSpPr>
          <p:nvPr>
            <p:ph type="body" sz="quarter" idx="13"/>
          </p:nvPr>
        </p:nvSpPr>
        <p:spPr>
          <a:xfrm>
            <a:off x="636410" y="1749563"/>
            <a:ext cx="7469011" cy="4093243"/>
          </a:xfrm>
        </p:spPr>
        <p:txBody>
          <a:bodyPr/>
          <a:lstStyle/>
          <a:p>
            <a:pPr algn="just"/>
            <a:r>
              <a:rPr lang="en-US" sz="2400" dirty="0"/>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lang="en-IN" sz="2400" dirty="0"/>
          </a:p>
        </p:txBody>
      </p:sp>
    </p:spTree>
    <p:extLst>
      <p:ext uri="{BB962C8B-B14F-4D97-AF65-F5344CB8AC3E}">
        <p14:creationId xmlns:p14="http://schemas.microsoft.com/office/powerpoint/2010/main" val="334744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79998" y="3168453"/>
            <a:ext cx="4945598" cy="1243584"/>
          </a:xfrm>
        </p:spPr>
        <p:txBody>
          <a:bodyPr/>
          <a:lstStyle/>
          <a:p>
            <a:r>
              <a:rPr lang="en-US" dirty="0">
                <a:latin typeface="Ink Free" panose="03080402000500000000" pitchFamily="66" charset="0"/>
              </a:rPr>
              <a:t>-Thank You </a:t>
            </a:r>
            <a:endParaRPr lang="en-GB" dirty="0">
              <a:latin typeface="Ink Free" panose="03080402000500000000" pitchFamily="66"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solidFill>
                  <a:schemeClr val="bg1"/>
                </a:solidFill>
              </a:rPr>
              <a:t>KEY LOGGER AND SECURITY</a:t>
            </a:r>
            <a:endParaRPr lang="en-US" u="sng" dirty="0">
              <a:solidFill>
                <a:schemeClr val="bg1"/>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3070578"/>
            <a:ext cx="5734756"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2400" dirty="0">
              <a:solidFill>
                <a:schemeClr val="bg1"/>
              </a:solidFill>
              <a:latin typeface="Rozha One" panose="020B0604020202020204" charset="0"/>
              <a:cs typeface="Rozha One" panose="020B0604020202020204"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solidFill>
                  <a:schemeClr val="bg1"/>
                </a:solidFill>
              </a:rPr>
              <a:t>AGENDA</a:t>
            </a:r>
            <a:r>
              <a:rPr lang="en-US" sz="5400" u="sng" spc="5" dirty="0"/>
              <a:t>                                               </a:t>
            </a:r>
            <a:br>
              <a:rPr lang="en-US" sz="5400" u="sng" spc="5" dirty="0"/>
            </a:b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2453061"/>
            <a:ext cx="5734756" cy="3416320"/>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Conclusion and Q&amp;A </a:t>
            </a:r>
          </a:p>
        </p:txBody>
      </p:sp>
    </p:spTree>
    <p:extLst>
      <p:ext uri="{BB962C8B-B14F-4D97-AF65-F5344CB8AC3E}">
        <p14:creationId xmlns:p14="http://schemas.microsoft.com/office/powerpoint/2010/main" val="7236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lstStyle/>
          <a:p>
            <a:r>
              <a:rPr lang="en-IN" sz="5400" u="sng" spc="-20" dirty="0">
                <a:solidFill>
                  <a:schemeClr val="bg1"/>
                </a:solidFill>
              </a:rPr>
              <a:t>P</a:t>
            </a:r>
            <a:r>
              <a:rPr lang="en-IN" sz="5400" u="sng" spc="15" dirty="0">
                <a:solidFill>
                  <a:schemeClr val="bg1"/>
                </a:solidFill>
              </a:rPr>
              <a:t>ROB</a:t>
            </a:r>
            <a:r>
              <a:rPr lang="en-IN" sz="5400" u="sng" spc="55" dirty="0">
                <a:solidFill>
                  <a:schemeClr val="bg1"/>
                </a:solidFill>
              </a:rPr>
              <a:t>L</a:t>
            </a:r>
            <a:r>
              <a:rPr lang="en-IN" sz="5400" u="sng" spc="-20" dirty="0">
                <a:solidFill>
                  <a:schemeClr val="bg1"/>
                </a:solidFill>
              </a:rPr>
              <a:t>E</a:t>
            </a:r>
            <a:r>
              <a:rPr lang="en-IN" sz="5400" u="sng" spc="20" dirty="0">
                <a:solidFill>
                  <a:schemeClr val="bg1"/>
                </a:solidFill>
              </a:rPr>
              <a:t>M </a:t>
            </a:r>
            <a:r>
              <a:rPr lang="en-IN" sz="5400" u="sng" spc="10" dirty="0">
                <a:solidFill>
                  <a:schemeClr val="bg1"/>
                </a:solidFill>
              </a:rPr>
              <a:t>S</a:t>
            </a:r>
            <a:r>
              <a:rPr lang="en-IN" sz="5400" u="sng" spc="-370" dirty="0">
                <a:solidFill>
                  <a:schemeClr val="bg1"/>
                </a:solidFill>
              </a:rPr>
              <a:t>T</a:t>
            </a:r>
            <a:r>
              <a:rPr lang="en-IN" sz="5400" u="sng" spc="-375" dirty="0">
                <a:solidFill>
                  <a:schemeClr val="bg1"/>
                </a:solidFill>
              </a:rPr>
              <a:t>A</a:t>
            </a:r>
            <a:r>
              <a:rPr lang="en-IN" sz="5400" u="sng" spc="15" dirty="0">
                <a:solidFill>
                  <a:schemeClr val="bg1"/>
                </a:solidFill>
              </a:rPr>
              <a:t>T</a:t>
            </a:r>
            <a:r>
              <a:rPr lang="en-IN" sz="5400" u="sng" spc="-10" dirty="0">
                <a:solidFill>
                  <a:schemeClr val="bg1"/>
                </a:solidFill>
              </a:rPr>
              <a:t>E</a:t>
            </a:r>
            <a:r>
              <a:rPr lang="en-IN" sz="5400" u="sng" spc="-20" dirty="0">
                <a:solidFill>
                  <a:schemeClr val="bg1"/>
                </a:solidFill>
              </a:rPr>
              <a:t>ME</a:t>
            </a:r>
            <a:r>
              <a:rPr lang="en-IN" sz="5400" u="sng" spc="10" dirty="0">
                <a:solidFill>
                  <a:schemeClr val="bg1"/>
                </a:solidFill>
              </a:rPr>
              <a:t>NT </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b="0" i="0" dirty="0">
                <a:solidFill>
                  <a:schemeClr val="bg1"/>
                </a:solidFill>
                <a:effectLst/>
                <a:latin typeface="Rozha One"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lang="en-US"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959556" y="1287866"/>
            <a:ext cx="7781544" cy="859055"/>
          </a:xfrm>
        </p:spPr>
        <p:txBody>
          <a:bodyPr/>
          <a:lstStyle/>
          <a:p>
            <a:r>
              <a:rPr lang="en-IN" sz="5400" u="sng" spc="5" dirty="0">
                <a:solidFill>
                  <a:schemeClr val="bg1"/>
                </a:solidFill>
              </a:rPr>
              <a:t>PROJECT </a:t>
            </a:r>
            <a:r>
              <a:rPr lang="en-IN" sz="5400" u="sng" spc="-20" dirty="0">
                <a:solidFill>
                  <a:schemeClr val="bg1"/>
                </a:solidFill>
              </a:rPr>
              <a:t>OVERVIEW</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329292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normAutofit/>
          </a:bodyPr>
          <a:lstStyle/>
          <a:p>
            <a:r>
              <a:rPr lang="en-US" sz="5400" u="sng" spc="25" dirty="0">
                <a:solidFill>
                  <a:schemeClr val="bg1"/>
                </a:solidFill>
              </a:rPr>
              <a:t>W</a:t>
            </a:r>
            <a:r>
              <a:rPr lang="en-US" sz="5400" u="sng" spc="-20" dirty="0">
                <a:solidFill>
                  <a:schemeClr val="bg1"/>
                </a:solidFill>
              </a:rPr>
              <a:t>H</a:t>
            </a:r>
            <a:r>
              <a:rPr lang="en-US" sz="5400" u="sng" spc="20" dirty="0">
                <a:solidFill>
                  <a:schemeClr val="bg1"/>
                </a:solidFill>
              </a:rPr>
              <a:t>O</a:t>
            </a:r>
            <a:r>
              <a:rPr lang="en-US" sz="5400" u="sng" spc="-235" dirty="0">
                <a:solidFill>
                  <a:schemeClr val="bg1"/>
                </a:solidFill>
              </a:rPr>
              <a:t> </a:t>
            </a:r>
            <a:r>
              <a:rPr lang="en-US" sz="5400" u="sng" spc="-10" dirty="0">
                <a:solidFill>
                  <a:schemeClr val="bg1"/>
                </a:solidFill>
              </a:rPr>
              <a:t>AR</a:t>
            </a:r>
            <a:r>
              <a:rPr lang="en-US" sz="5400" u="sng" spc="15" dirty="0">
                <a:solidFill>
                  <a:schemeClr val="bg1"/>
                </a:solidFill>
              </a:rPr>
              <a:t>E</a:t>
            </a:r>
            <a:r>
              <a:rPr lang="en-US" sz="5400" u="sng" spc="-35" dirty="0">
                <a:solidFill>
                  <a:schemeClr val="bg1"/>
                </a:solidFill>
              </a:rPr>
              <a:t> </a:t>
            </a:r>
            <a:r>
              <a:rPr lang="en-US" sz="5400" u="sng" spc="-10" dirty="0">
                <a:solidFill>
                  <a:schemeClr val="bg1"/>
                </a:solidFill>
              </a:rPr>
              <a:t>T</a:t>
            </a:r>
            <a:r>
              <a:rPr lang="en-US" sz="5400" u="sng" spc="-15" dirty="0">
                <a:solidFill>
                  <a:schemeClr val="bg1"/>
                </a:solidFill>
              </a:rPr>
              <a:t>H</a:t>
            </a:r>
            <a:r>
              <a:rPr lang="en-US" sz="5400" u="sng" spc="15" dirty="0">
                <a:solidFill>
                  <a:schemeClr val="bg1"/>
                </a:solidFill>
              </a:rPr>
              <a:t>E</a:t>
            </a:r>
            <a:r>
              <a:rPr lang="en-US" sz="5400" u="sng" spc="-35" dirty="0">
                <a:solidFill>
                  <a:schemeClr val="bg1"/>
                </a:solidFill>
              </a:rPr>
              <a:t> </a:t>
            </a:r>
            <a:r>
              <a:rPr lang="en-US" sz="5400" u="sng" spc="-20" dirty="0">
                <a:solidFill>
                  <a:schemeClr val="bg1"/>
                </a:solidFill>
              </a:rPr>
              <a:t>E</a:t>
            </a:r>
            <a:r>
              <a:rPr lang="en-US" sz="5400" u="sng" spc="30" dirty="0">
                <a:solidFill>
                  <a:schemeClr val="bg1"/>
                </a:solidFill>
              </a:rPr>
              <a:t>N</a:t>
            </a:r>
            <a:r>
              <a:rPr lang="en-US" sz="5400" u="sng" spc="15" dirty="0">
                <a:solidFill>
                  <a:schemeClr val="bg1"/>
                </a:solidFill>
              </a:rPr>
              <a:t>D</a:t>
            </a:r>
            <a:r>
              <a:rPr lang="en-US" sz="5400" u="sng" spc="-45" dirty="0">
                <a:solidFill>
                  <a:schemeClr val="bg1"/>
                </a:solidFill>
              </a:rPr>
              <a:t> </a:t>
            </a:r>
            <a:r>
              <a:rPr lang="en-US" sz="5400" u="sng" dirty="0">
                <a:solidFill>
                  <a:schemeClr val="bg1"/>
                </a:solidFill>
              </a:rPr>
              <a:t>U</a:t>
            </a:r>
            <a:r>
              <a:rPr lang="en-US" sz="5400" u="sng" spc="10" dirty="0">
                <a:solidFill>
                  <a:schemeClr val="bg1"/>
                </a:solidFill>
              </a:rPr>
              <a:t>S</a:t>
            </a:r>
            <a:r>
              <a:rPr lang="en-US" sz="5400" u="sng" spc="-25" dirty="0">
                <a:solidFill>
                  <a:schemeClr val="bg1"/>
                </a:solidFill>
              </a:rPr>
              <a:t>E</a:t>
            </a:r>
            <a:r>
              <a:rPr lang="en-US" sz="5400" u="sng" spc="-10" dirty="0">
                <a:solidFill>
                  <a:schemeClr val="bg1"/>
                </a:solidFill>
              </a:rPr>
              <a:t>R</a:t>
            </a:r>
            <a:r>
              <a:rPr lang="en-US" sz="5400" u="sng" spc="5" dirty="0">
                <a:solidFill>
                  <a:schemeClr val="bg1"/>
                </a:solidFill>
              </a:rPr>
              <a:t>S?</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406313"/>
            <a:ext cx="7653838" cy="3908762"/>
          </a:xfrm>
          <a:prstGeom prst="rect">
            <a:avLst/>
          </a:prstGeom>
          <a:noFill/>
        </p:spPr>
        <p:txBody>
          <a:bodyPr wrap="square" rtlCol="0">
            <a:spAutoFit/>
          </a:bodyPr>
          <a:lstStyle/>
          <a:p>
            <a:pPr marL="0" indent="0">
              <a:lnSpc>
                <a:spcPct val="150000"/>
              </a:lnSpc>
            </a:pPr>
            <a:r>
              <a:rPr lang="en-US" sz="2400" i="0" dirty="0">
                <a:solidFill>
                  <a:schemeClr val="bg1"/>
                </a:solidFill>
                <a:effectLst/>
                <a:latin typeface="Rozha One"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218490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820333"/>
            <a:ext cx="9689394" cy="859055"/>
          </a:xfrm>
        </p:spPr>
        <p:txBody>
          <a:bodyPr>
            <a:normAutofit fontScale="90000"/>
          </a:bodyPr>
          <a:lstStyle/>
          <a:p>
            <a:r>
              <a:rPr lang="en-US" sz="5400" u="sng" spc="-40" dirty="0">
                <a:solidFill>
                  <a:schemeClr val="bg1"/>
                </a:solidFill>
              </a:rPr>
              <a:t>Y</a:t>
            </a:r>
            <a:r>
              <a:rPr lang="en-US" sz="5400" u="sng" spc="10" dirty="0">
                <a:solidFill>
                  <a:schemeClr val="bg1"/>
                </a:solidFill>
              </a:rPr>
              <a:t>O</a:t>
            </a:r>
            <a:r>
              <a:rPr lang="en-US" sz="5400" u="sng" spc="25" dirty="0">
                <a:solidFill>
                  <a:schemeClr val="bg1"/>
                </a:solidFill>
              </a:rPr>
              <a:t>U</a:t>
            </a:r>
            <a:r>
              <a:rPr lang="en-US" sz="5400" u="sng" dirty="0">
                <a:solidFill>
                  <a:schemeClr val="bg1"/>
                </a:solidFill>
              </a:rPr>
              <a:t>R</a:t>
            </a:r>
            <a:r>
              <a:rPr lang="en-US" sz="5400" u="sng" spc="5" dirty="0">
                <a:solidFill>
                  <a:schemeClr val="bg1"/>
                </a:solidFill>
              </a:rPr>
              <a:t> </a:t>
            </a:r>
            <a:r>
              <a:rPr lang="en-US" sz="5400" u="sng" spc="25" dirty="0">
                <a:solidFill>
                  <a:schemeClr val="bg1"/>
                </a:solidFill>
              </a:rPr>
              <a:t>S</a:t>
            </a:r>
            <a:r>
              <a:rPr lang="en-US" sz="5400" u="sng" spc="10" dirty="0">
                <a:solidFill>
                  <a:schemeClr val="bg1"/>
                </a:solidFill>
              </a:rPr>
              <a:t>O</a:t>
            </a:r>
            <a:r>
              <a:rPr lang="en-US" sz="5400" u="sng" spc="25" dirty="0">
                <a:solidFill>
                  <a:schemeClr val="bg1"/>
                </a:solidFill>
              </a:rPr>
              <a:t>LU</a:t>
            </a:r>
            <a:r>
              <a:rPr lang="en-US" sz="5400" u="sng" spc="-35" dirty="0">
                <a:solidFill>
                  <a:schemeClr val="bg1"/>
                </a:solidFill>
              </a:rPr>
              <a:t>T</a:t>
            </a:r>
            <a:r>
              <a:rPr lang="en-US" sz="5400" u="sng" spc="-30" dirty="0">
                <a:solidFill>
                  <a:schemeClr val="bg1"/>
                </a:solidFill>
              </a:rPr>
              <a:t>I</a:t>
            </a:r>
            <a:r>
              <a:rPr lang="en-US" sz="5400" u="sng" spc="10" dirty="0">
                <a:solidFill>
                  <a:schemeClr val="bg1"/>
                </a:solidFill>
              </a:rPr>
              <a:t>O</a:t>
            </a:r>
            <a:r>
              <a:rPr lang="en-US" sz="5400" u="sng" dirty="0">
                <a:solidFill>
                  <a:schemeClr val="bg1"/>
                </a:solidFill>
              </a:rPr>
              <a:t>N</a:t>
            </a:r>
            <a:r>
              <a:rPr lang="en-US" sz="5400" u="sng" spc="-345" dirty="0">
                <a:solidFill>
                  <a:schemeClr val="bg1"/>
                </a:solidFill>
              </a:rPr>
              <a:t> </a:t>
            </a:r>
            <a:r>
              <a:rPr lang="en-US" sz="5400" u="sng" spc="-35" dirty="0">
                <a:solidFill>
                  <a:schemeClr val="bg1"/>
                </a:solidFill>
              </a:rPr>
              <a:t>A</a:t>
            </a:r>
            <a:r>
              <a:rPr lang="en-US" sz="5400" u="sng" spc="-5" dirty="0">
                <a:solidFill>
                  <a:schemeClr val="bg1"/>
                </a:solidFill>
              </a:rPr>
              <a:t>N</a:t>
            </a:r>
            <a:r>
              <a:rPr lang="en-US" sz="5400" u="sng" dirty="0">
                <a:solidFill>
                  <a:schemeClr val="bg1"/>
                </a:solidFill>
              </a:rPr>
              <a:t>D</a:t>
            </a:r>
            <a:r>
              <a:rPr lang="en-US" sz="5400" u="sng" spc="35" dirty="0">
                <a:solidFill>
                  <a:schemeClr val="bg1"/>
                </a:solidFill>
              </a:rPr>
              <a:t> </a:t>
            </a:r>
            <a:r>
              <a:rPr lang="en-US" sz="5400" u="sng" spc="-30" dirty="0">
                <a:solidFill>
                  <a:schemeClr val="bg1"/>
                </a:solidFill>
              </a:rPr>
              <a:t>I</a:t>
            </a:r>
            <a:r>
              <a:rPr lang="en-US" sz="5400" u="sng" spc="-35" dirty="0">
                <a:solidFill>
                  <a:schemeClr val="bg1"/>
                </a:solidFill>
              </a:rPr>
              <a:t>T</a:t>
            </a:r>
            <a:r>
              <a:rPr lang="en-US" sz="5400" u="sng" dirty="0">
                <a:solidFill>
                  <a:schemeClr val="bg1"/>
                </a:solidFill>
              </a:rPr>
              <a:t>S</a:t>
            </a:r>
            <a:r>
              <a:rPr lang="en-US" sz="5400" u="sng" spc="60" dirty="0">
                <a:solidFill>
                  <a:schemeClr val="bg1"/>
                </a:solidFill>
              </a:rPr>
              <a:t> </a:t>
            </a:r>
            <a:r>
              <a:rPr lang="en-US" sz="5400" u="sng" spc="-295" dirty="0">
                <a:solidFill>
                  <a:schemeClr val="bg1"/>
                </a:solidFill>
              </a:rPr>
              <a:t>V</a:t>
            </a:r>
            <a:r>
              <a:rPr lang="en-US" sz="5400" u="sng" spc="-35" dirty="0">
                <a:solidFill>
                  <a:schemeClr val="bg1"/>
                </a:solidFill>
              </a:rPr>
              <a:t>A</a:t>
            </a:r>
            <a:r>
              <a:rPr lang="en-US" sz="5400" u="sng" spc="25" dirty="0">
                <a:solidFill>
                  <a:schemeClr val="bg1"/>
                </a:solidFill>
              </a:rPr>
              <a:t>LU</a:t>
            </a:r>
            <a:r>
              <a:rPr lang="en-US" sz="5400" u="sng" dirty="0">
                <a:solidFill>
                  <a:schemeClr val="bg1"/>
                </a:solidFill>
              </a:rPr>
              <a:t>E</a:t>
            </a:r>
            <a:r>
              <a:rPr lang="en-US" sz="5400" u="sng" spc="-65" dirty="0">
                <a:solidFill>
                  <a:schemeClr val="bg1"/>
                </a:solidFill>
              </a:rPr>
              <a:t> </a:t>
            </a:r>
            <a:r>
              <a:rPr lang="en-US" sz="5400" u="sng" spc="-15" dirty="0">
                <a:solidFill>
                  <a:schemeClr val="bg1"/>
                </a:solidFill>
              </a:rPr>
              <a:t>P</a:t>
            </a:r>
            <a:r>
              <a:rPr lang="en-US" sz="5400" u="sng" spc="-30" dirty="0">
                <a:solidFill>
                  <a:schemeClr val="bg1"/>
                </a:solidFill>
              </a:rPr>
              <a:t>R</a:t>
            </a:r>
            <a:r>
              <a:rPr lang="en-US" sz="5400" u="sng" spc="10" dirty="0">
                <a:solidFill>
                  <a:schemeClr val="bg1"/>
                </a:solidFill>
              </a:rPr>
              <a:t>O</a:t>
            </a:r>
            <a:r>
              <a:rPr lang="en-US" sz="5400" u="sng" spc="-15" dirty="0">
                <a:solidFill>
                  <a:schemeClr val="bg1"/>
                </a:solidFill>
              </a:rPr>
              <a:t>P</a:t>
            </a:r>
            <a:r>
              <a:rPr lang="en-US" sz="5400" u="sng" spc="10" dirty="0">
                <a:solidFill>
                  <a:schemeClr val="bg1"/>
                </a:solidFill>
              </a:rPr>
              <a:t>O</a:t>
            </a:r>
            <a:r>
              <a:rPr lang="en-US" sz="5400" u="sng" spc="25" dirty="0">
                <a:solidFill>
                  <a:schemeClr val="bg1"/>
                </a:solidFill>
              </a:rPr>
              <a:t>S</a:t>
            </a:r>
            <a:r>
              <a:rPr lang="en-US" sz="5400" u="sng" spc="-30" dirty="0">
                <a:solidFill>
                  <a:schemeClr val="bg1"/>
                </a:solidFill>
              </a:rPr>
              <a:t>I</a:t>
            </a:r>
            <a:r>
              <a:rPr lang="en-US" sz="5400" u="sng" spc="-35" dirty="0">
                <a:solidFill>
                  <a:schemeClr val="bg1"/>
                </a:solidFill>
              </a:rPr>
              <a:t>T</a:t>
            </a:r>
            <a:r>
              <a:rPr lang="en-US" sz="5400" u="sng" spc="-30" dirty="0">
                <a:solidFill>
                  <a:schemeClr val="bg1"/>
                </a:solidFill>
              </a:rPr>
              <a:t>I</a:t>
            </a:r>
            <a:r>
              <a:rPr lang="en-US" sz="5400" u="sng" spc="10" dirty="0">
                <a:solidFill>
                  <a:schemeClr val="bg1"/>
                </a:solidFill>
              </a:rPr>
              <a:t>O</a:t>
            </a:r>
            <a:r>
              <a:rPr lang="en-US" sz="5400" u="sng" dirty="0">
                <a:solidFill>
                  <a:schemeClr val="bg1"/>
                </a:solidFill>
              </a:rPr>
              <a:t>N</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679388"/>
            <a:ext cx="7653838"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p:txBody>
      </p:sp>
    </p:spTree>
    <p:extLst>
      <p:ext uri="{BB962C8B-B14F-4D97-AF65-F5344CB8AC3E}">
        <p14:creationId xmlns:p14="http://schemas.microsoft.com/office/powerpoint/2010/main" val="147207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a:bodyPr>
          <a:lstStyle/>
          <a:p>
            <a:r>
              <a:rPr lang="en-US" sz="5400" u="sng" spc="15" dirty="0">
                <a:solidFill>
                  <a:schemeClr val="bg1"/>
                </a:solidFill>
              </a:rPr>
              <a:t>THE</a:t>
            </a:r>
            <a:r>
              <a:rPr lang="en-US" sz="5400" u="sng" spc="20" dirty="0">
                <a:solidFill>
                  <a:schemeClr val="bg1"/>
                </a:solidFill>
              </a:rPr>
              <a:t> </a:t>
            </a:r>
            <a:r>
              <a:rPr lang="en-US" sz="5400" u="sng" spc="10" dirty="0">
                <a:solidFill>
                  <a:schemeClr val="bg1"/>
                </a:solidFill>
              </a:rPr>
              <a:t>WOW</a:t>
            </a:r>
            <a:r>
              <a:rPr lang="en-US" sz="5400" u="sng" spc="85" dirty="0">
                <a:solidFill>
                  <a:schemeClr val="bg1"/>
                </a:solidFill>
              </a:rPr>
              <a:t> </a:t>
            </a:r>
            <a:r>
              <a:rPr lang="en-US" sz="5400" u="sng" spc="10" dirty="0">
                <a:solidFill>
                  <a:schemeClr val="bg1"/>
                </a:solidFill>
              </a:rPr>
              <a:t>IN</a:t>
            </a:r>
            <a:r>
              <a:rPr lang="en-US" sz="5400" u="sng" spc="-5" dirty="0">
                <a:solidFill>
                  <a:schemeClr val="bg1"/>
                </a:solidFill>
              </a:rPr>
              <a:t> </a:t>
            </a:r>
            <a:r>
              <a:rPr lang="en-US" sz="5400" u="sng" spc="15" dirty="0">
                <a:solidFill>
                  <a:schemeClr val="bg1"/>
                </a:solidFill>
              </a:rPr>
              <a:t>YOUR</a:t>
            </a:r>
            <a:r>
              <a:rPr lang="en-US" sz="5400" u="sng" spc="-10" dirty="0">
                <a:solidFill>
                  <a:schemeClr val="bg1"/>
                </a:solidFill>
              </a:rPr>
              <a:t> </a:t>
            </a:r>
            <a:r>
              <a:rPr lang="en-US" sz="5400" u="sng" spc="20" dirty="0">
                <a:solidFill>
                  <a:schemeClr val="bg1"/>
                </a:solidFill>
              </a:rPr>
              <a:t>SOLUTION</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10298995" cy="5016758"/>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Effortless Transformation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Cutting-Edge Analysis Tools</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Seamless Integration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Directly import analyzed data into PowerPoint for streamlined presentation creation.</a:t>
            </a:r>
            <a:endPar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Boost Productivity</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Say goodbye to tedious data collection and hello to efficient workflow optimization.</a:t>
            </a:r>
          </a:p>
          <a:p>
            <a:endParaRPr lang="en-IN" sz="3200" dirty="0">
              <a:solidFill>
                <a:schemeClr val="bg1"/>
              </a:solidFill>
            </a:endParaRPr>
          </a:p>
        </p:txBody>
      </p:sp>
    </p:spTree>
    <p:extLst>
      <p:ext uri="{BB962C8B-B14F-4D97-AF65-F5344CB8AC3E}">
        <p14:creationId xmlns:p14="http://schemas.microsoft.com/office/powerpoint/2010/main" val="19627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fontScale="90000"/>
          </a:bodyPr>
          <a:lstStyle/>
          <a:p>
            <a:r>
              <a:rPr lang="en" u="sng" dirty="0">
                <a:solidFill>
                  <a:schemeClr val="bg1"/>
                </a:solidFill>
              </a:rPr>
              <a:t>MODELLING</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7781573" cy="5016758"/>
          </a:xfrm>
          <a:prstGeom prst="rect">
            <a:avLst/>
          </a:prstGeom>
          <a:noFill/>
        </p:spPr>
        <p:txBody>
          <a:bodyPr wrap="square" rtlCol="0">
            <a:spAutoFit/>
          </a:bodyPr>
          <a:lstStyle/>
          <a:p>
            <a:pPr>
              <a:lnSpc>
                <a:spcPct val="150000"/>
              </a:lnSpc>
            </a:pPr>
            <a:r>
              <a:rPr lang="en-US" sz="2400" b="1" u="sng" dirty="0">
                <a:solidFill>
                  <a:schemeClr val="bg1"/>
                </a:solidFill>
                <a:latin typeface="Rozha One" panose="020B0604020202020204" charset="0"/>
                <a:cs typeface="Rozha One" panose="020B0604020202020204" charset="0"/>
              </a:rPr>
              <a:t>Modular Design</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sz="2400" b="1" u="sng" dirty="0">
                <a:solidFill>
                  <a:schemeClr val="bg1"/>
                </a:solidFill>
                <a:latin typeface="Rozha One" panose="020B0604020202020204" charset="0"/>
                <a:cs typeface="Rozha One" panose="020B0604020202020204" charset="0"/>
              </a:rPr>
              <a:t>Event Handling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Utilizes the </a:t>
            </a:r>
            <a:r>
              <a:rPr lang="en-US" sz="2400" dirty="0" err="1">
                <a:solidFill>
                  <a:schemeClr val="bg1"/>
                </a:solidFill>
                <a:latin typeface="Rozha One" panose="020B0604020202020204" charset="0"/>
                <a:cs typeface="Rozha One" panose="020B0604020202020204" charset="0"/>
              </a:rPr>
              <a:t>pynput</a:t>
            </a:r>
            <a:r>
              <a:rPr lang="en-US" sz="2400" dirty="0">
                <a:solidFill>
                  <a:schemeClr val="bg1"/>
                </a:solidFill>
                <a:latin typeface="Rozha One" panose="020B0604020202020204" charset="0"/>
                <a:cs typeface="Rozha One" panose="020B0604020202020204" charset="0"/>
              </a:rPr>
              <a:t> library to capture and handle keyboard events.</a:t>
            </a:r>
          </a:p>
          <a:p>
            <a:pPr>
              <a:lnSpc>
                <a:spcPct val="150000"/>
              </a:lnSpc>
            </a:pPr>
            <a:r>
              <a:rPr lang="en-US" sz="2400" b="1" u="sng" dirty="0">
                <a:solidFill>
                  <a:schemeClr val="bg1"/>
                </a:solidFill>
                <a:latin typeface="Rozha One" panose="020B0604020202020204" charset="0"/>
                <a:cs typeface="Rozha One" panose="020B0604020202020204" charset="0"/>
              </a:rPr>
              <a:t>Data Logging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Implements functions to log captured data into text and JSON files.</a:t>
            </a:r>
          </a:p>
          <a:p>
            <a:pPr marL="0" lvl="0" indent="0" algn="l" rtl="0">
              <a:lnSpc>
                <a:spcPct val="150000"/>
              </a:lnSpc>
              <a:spcBef>
                <a:spcPts val="0"/>
              </a:spcBef>
              <a:spcAft>
                <a:spcPts val="0"/>
              </a:spcAft>
              <a:buNone/>
            </a:pP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36967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TotalTime>
  <Words>608</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Ink Free</vt:lpstr>
      <vt:lpstr>Inter</vt:lpstr>
      <vt:lpstr>Rozha One</vt:lpstr>
      <vt:lpstr>Times New Roman</vt:lpstr>
      <vt:lpstr>Trade Gothic LT Pro</vt:lpstr>
      <vt:lpstr>Office Theme</vt:lpstr>
      <vt:lpstr>ALLABOYINA SRAVANTHI</vt:lpstr>
      <vt:lpstr>KEY LOGGER AND SECURITY</vt:lpstr>
      <vt:lpstr>AGENDA                                                </vt:lpstr>
      <vt:lpstr>PROBLEM STATEMENT </vt:lpstr>
      <vt:lpstr>PROJECT OVERVIEW</vt:lpstr>
      <vt:lpstr>WHO ARE THE END USERS?</vt:lpstr>
      <vt:lpstr>YOUR SOLUTION AND ITS VALUE PROPOSITION</vt:lpstr>
      <vt:lpstr>THE WOW IN YOUR SOLUTION</vt:lpstr>
      <vt:lpstr>MODELLING</vt:lpstr>
      <vt:lpstr>PowerPoint Presentation</vt:lpstr>
      <vt:lpstr>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CHALLA TEJA</dc:creator>
  <cp:lastModifiedBy>CHALLA TEJA</cp:lastModifiedBy>
  <cp:revision>7</cp:revision>
  <dcterms:created xsi:type="dcterms:W3CDTF">2024-06-14T08:53:14Z</dcterms:created>
  <dcterms:modified xsi:type="dcterms:W3CDTF">2024-06-20T14:08:47Z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