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BINDU" userId="e318703b517d5dce" providerId="LiveId" clId="{330A357F-A913-48EB-8956-8930FA09DA60}"/>
    <pc:docChg chg="custSel modSld">
      <pc:chgData name="J BINDU" userId="e318703b517d5dce" providerId="LiveId" clId="{330A357F-A913-48EB-8956-8930FA09DA60}" dt="2024-06-20T06:43:28.938" v="49"/>
      <pc:docMkLst>
        <pc:docMk/>
      </pc:docMkLst>
      <pc:sldChg chg="modSp mod">
        <pc:chgData name="J BINDU" userId="e318703b517d5dce" providerId="LiveId" clId="{330A357F-A913-48EB-8956-8930FA09DA60}" dt="2024-06-20T06:42:48.758" v="47" actId="20577"/>
        <pc:sldMkLst>
          <pc:docMk/>
          <pc:sldMk cId="0" sldId="256"/>
        </pc:sldMkLst>
        <pc:spChg chg="mod">
          <ac:chgData name="J BINDU" userId="e318703b517d5dce" providerId="LiveId" clId="{330A357F-A913-48EB-8956-8930FA09DA60}" dt="2024-06-20T06:42:48.758" v="47" actId="20577"/>
          <ac:spMkLst>
            <pc:docMk/>
            <pc:sldMk cId="0" sldId="256"/>
            <ac:spMk id="7" creationId="{00000000-0000-0000-0000-000000000000}"/>
          </ac:spMkLst>
        </pc:spChg>
      </pc:sldChg>
      <pc:sldChg chg="addSp delSp modSp mod">
        <pc:chgData name="J BINDU" userId="e318703b517d5dce" providerId="LiveId" clId="{330A357F-A913-48EB-8956-8930FA09DA60}" dt="2024-06-20T06:43:28.938" v="49"/>
        <pc:sldMkLst>
          <pc:docMk/>
          <pc:sldMk cId="3723358897" sldId="267"/>
        </pc:sldMkLst>
        <pc:spChg chg="del">
          <ac:chgData name="J BINDU" userId="e318703b517d5dce" providerId="LiveId" clId="{330A357F-A913-48EB-8956-8930FA09DA60}" dt="2024-06-20T06:42:57.322" v="48" actId="478"/>
          <ac:spMkLst>
            <pc:docMk/>
            <pc:sldMk cId="3723358897" sldId="267"/>
            <ac:spMk id="3" creationId="{03F56E3F-D575-C5F4-3DDF-8F1DF367496B}"/>
          </ac:spMkLst>
        </pc:spChg>
        <pc:spChg chg="add mod">
          <ac:chgData name="J BINDU" userId="e318703b517d5dce" providerId="LiveId" clId="{330A357F-A913-48EB-8956-8930FA09DA60}" dt="2024-06-20T06:43:28.938" v="49"/>
          <ac:spMkLst>
            <pc:docMk/>
            <pc:sldMk cId="3723358897" sldId="267"/>
            <ac:spMk id="5" creationId="{717DF453-9383-9224-4550-1E64D7F734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40466" y="2224165"/>
            <a:ext cx="9822908"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Josyabhotla</a:t>
            </a:r>
            <a:r>
              <a:rPr lang="en-US" spc="15" dirty="0"/>
              <a:t> Sai </a:t>
            </a:r>
            <a:r>
              <a:rPr lang="en-US" spc="15" dirty="0" err="1"/>
              <a:t>Hima</a:t>
            </a:r>
            <a:r>
              <a:rPr lang="en-US" spc="15" dirty="0"/>
              <a:t> Bindu</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a:extLst>
              <a:ext uri="{FF2B5EF4-FFF2-40B4-BE49-F238E27FC236}">
                <a16:creationId xmlns:a16="http://schemas.microsoft.com/office/drawing/2014/main" id="{D8DD0348-7420-090F-0BCD-B93C247714E8}"/>
              </a:ext>
            </a:extLst>
          </p:cNvPr>
          <p:cNvSpPr>
            <a:spLocks noGrp="1"/>
          </p:cNvSpPr>
          <p:nvPr>
            <p:ph type="body" idx="1"/>
          </p:nvPr>
        </p:nvSpPr>
        <p:spPr>
          <a:xfrm>
            <a:off x="622186" y="2030825"/>
            <a:ext cx="8605838" cy="1938992"/>
          </a:xfrm>
        </p:spPr>
        <p:txBody>
          <a:bodyPr/>
          <a:lstStyle/>
          <a:p>
            <a:r>
              <a:rPr lang="en-US" dirty="0"/>
              <a:t>User mode key loggers use a Windows application programming interface (API) to intercept keyboard and mouse movements. </a:t>
            </a:r>
          </a:p>
          <a:p>
            <a:r>
              <a:rPr lang="en-US" dirty="0" err="1"/>
              <a:t>GetAsyncKeyState</a:t>
            </a:r>
            <a:r>
              <a:rPr lang="en-US" dirty="0"/>
              <a:t> or </a:t>
            </a:r>
            <a:r>
              <a:rPr lang="en-US" dirty="0" err="1"/>
              <a:t>GetKeyState</a:t>
            </a:r>
            <a:r>
              <a:rPr lang="en-US" dirty="0"/>
              <a:t> API functions might also be captured. These key loggers require the attacker to actively monitor each key press.
Kernel mode key loggers are a more powerful and complex software keylogging method. They work with higher privileges and can be harder to locate in a system.</a:t>
            </a:r>
          </a:p>
          <a:p>
            <a:r>
              <a:rPr lang="en-US" dirty="0"/>
              <a:t> In addition, they can modify the internal Windows system through the kernel.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a:extLst>
              <a:ext uri="{FF2B5EF4-FFF2-40B4-BE49-F238E27FC236}">
                <a16:creationId xmlns:a16="http://schemas.microsoft.com/office/drawing/2014/main" id="{976E4FB8-98E3-2743-18F2-6B1C3E636085}"/>
              </a:ext>
            </a:extLst>
          </p:cNvPr>
          <p:cNvSpPr>
            <a:spLocks noGrp="1"/>
          </p:cNvSpPr>
          <p:nvPr>
            <p:ph type="body" idx="1"/>
          </p:nvPr>
        </p:nvSpPr>
        <p:spPr>
          <a:xfrm>
            <a:off x="609600" y="1785938"/>
            <a:ext cx="8136731" cy="3155155"/>
          </a:xfrm>
        </p:spPr>
        <p:txBody>
          <a:bodyPr/>
          <a:lstStyle/>
          <a:p>
            <a:pPr marL="285750" indent="-285750">
              <a:buFont typeface="Arial" panose="020B0604020202020204" pitchFamily="34" charset="0"/>
              <a:buChar char="•"/>
            </a:pPr>
            <a:r>
              <a:rPr lang="en-US" dirty="0"/>
              <a:t>Key loggers are a </a:t>
            </a:r>
            <a:r>
              <a:rPr lang="en-US" dirty="0" err="1"/>
              <a:t>erent</a:t>
            </a:r>
            <a:r>
              <a:rPr lang="en-US" dirty="0"/>
              <a:t> threat to both individuals and enterprises, with the potential to cause significant harm if left undetected.</a:t>
            </a:r>
          </a:p>
          <a:p>
            <a:pPr marL="285750" indent="-285750">
              <a:buFont typeface="Arial" panose="020B0604020202020204" pitchFamily="34" charset="0"/>
              <a:buChar char="•"/>
            </a:pPr>
            <a:r>
              <a:rPr lang="en-US" dirty="0"/>
              <a:t> Understanding the nature of key loggers, their methods of infiltration, and the dangers they pose is crucial for maintaining a secure digital environment.</a:t>
            </a:r>
          </a:p>
          <a:p>
            <a:pPr marL="285750" indent="-285750">
              <a:buFont typeface="Arial" panose="020B0604020202020204" pitchFamily="34" charset="0"/>
              <a:buChar char="•"/>
            </a:pPr>
            <a:r>
              <a:rPr lang="en-US" dirty="0"/>
              <a:t>Antivirus techniques cannot catch these</a:t>
            </a:r>
          </a:p>
          <a:p>
            <a:pPr marL="285750" indent="-285750">
              <a:buFont typeface="Arial" panose="020B0604020202020204" pitchFamily="34" charset="0"/>
              <a:buChar char="•"/>
            </a:pPr>
            <a:r>
              <a:rPr lang="en-US" dirty="0"/>
              <a:t>Work on all computer platform </a:t>
            </a:r>
          </a:p>
          <a:p>
            <a:pPr marL="285750" indent="-285750">
              <a:buFont typeface="Arial" panose="020B0604020202020204" pitchFamily="34" charset="0"/>
              <a:buChar char="•"/>
            </a:pPr>
            <a:r>
              <a:rPr lang="en-US" dirty="0"/>
              <a:t>Can be deployed  remotely via software  Vulnerability attack </a:t>
            </a:r>
          </a:p>
          <a:p>
            <a:pPr marL="285750" indent="-285750">
              <a:buFont typeface="Arial" panose="020B0604020202020204" pitchFamily="34" charset="0"/>
              <a:buChar char="•"/>
            </a:pPr>
            <a:r>
              <a:rPr lang="en-US" dirty="0"/>
              <a:t> Are fairly easy to write</a:t>
            </a:r>
          </a:p>
          <a:p>
            <a:pPr marL="285750" indent="-285750">
              <a:buFont typeface="Arial" panose="020B0604020202020204" pitchFamily="34" charset="0"/>
              <a:buChar char="•"/>
            </a:pPr>
            <a:r>
              <a:rPr lang="en-US" dirty="0"/>
              <a:t>Are hard to detect the errors </a:t>
            </a:r>
          </a:p>
          <a:p>
            <a:pPr marL="285750" indent="-285750">
              <a:buFont typeface="Arial" panose="020B0604020202020204" pitchFamily="34" charset="0"/>
              <a:buChar char="•"/>
            </a:pP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E7C3-65E3-10FA-9949-501A6FD79D0E}"/>
              </a:ext>
            </a:extLst>
          </p:cNvPr>
          <p:cNvSpPr>
            <a:spLocks noGrp="1"/>
          </p:cNvSpPr>
          <p:nvPr>
            <p:ph type="title"/>
          </p:nvPr>
        </p:nvSpPr>
        <p:spPr/>
        <p:txBody>
          <a:bodyPr/>
          <a:lstStyle/>
          <a:p>
            <a:r>
              <a:rPr lang="en-US" dirty="0"/>
              <a:t>Project link </a:t>
            </a:r>
          </a:p>
        </p:txBody>
      </p:sp>
      <p:sp>
        <p:nvSpPr>
          <p:cNvPr id="5" name="Text Placeholder 4">
            <a:extLst>
              <a:ext uri="{FF2B5EF4-FFF2-40B4-BE49-F238E27FC236}">
                <a16:creationId xmlns:a16="http://schemas.microsoft.com/office/drawing/2014/main" id="{717DF453-9383-9224-4550-1E64D7F73476}"/>
              </a:ext>
            </a:extLst>
          </p:cNvPr>
          <p:cNvSpPr>
            <a:spLocks noGrp="1"/>
          </p:cNvSpPr>
          <p:nvPr>
            <p:ph type="body" idx="1"/>
          </p:nvPr>
        </p:nvSpPr>
        <p:spPr>
          <a:xfrm>
            <a:off x="609600" y="1577340"/>
            <a:ext cx="10972800" cy="276999"/>
          </a:xfrm>
        </p:spPr>
        <p:txBody>
          <a:bodyPr/>
          <a:lstStyle/>
          <a:p>
            <a:r>
              <a:rPr lang="en-IN"/>
              <a:t>https://github.com/22MH1A04G9/cyber-security</a:t>
            </a:r>
          </a:p>
        </p:txBody>
      </p:sp>
    </p:spTree>
    <p:extLst>
      <p:ext uri="{BB962C8B-B14F-4D97-AF65-F5344CB8AC3E}">
        <p14:creationId xmlns:p14="http://schemas.microsoft.com/office/powerpoint/2010/main" val="372335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FAE8-FC55-8FF3-4C2A-B97F9F1C115D}"/>
              </a:ext>
            </a:extLst>
          </p:cNvPr>
          <p:cNvSpPr>
            <a:spLocks noGrp="1"/>
          </p:cNvSpPr>
          <p:nvPr>
            <p:ph type="title"/>
          </p:nvPr>
        </p:nvSpPr>
        <p:spPr>
          <a:xfrm>
            <a:off x="2110946" y="2893219"/>
            <a:ext cx="7092585" cy="2409889"/>
          </a:xfrm>
        </p:spPr>
        <p:txBody>
          <a:bodyPr/>
          <a:lstStyle/>
          <a:p>
            <a:r>
              <a:rPr lang="en-US" b="1" dirty="0"/>
              <a:t>KEYLOGGER  SECURITY </a:t>
            </a:r>
          </a:p>
        </p:txBody>
      </p:sp>
      <p:sp>
        <p:nvSpPr>
          <p:cNvPr id="4" name="TextBox 3">
            <a:extLst>
              <a:ext uri="{FF2B5EF4-FFF2-40B4-BE49-F238E27FC236}">
                <a16:creationId xmlns:a16="http://schemas.microsoft.com/office/drawing/2014/main" id="{144721CA-A806-D995-187A-974EA6975836}"/>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02546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z="4250" spc="5" dirty="0"/>
              <a:t>KEYLOGGER SECURITY </a:t>
            </a:r>
            <a:endParaRPr sz="4250" dirty="0"/>
          </a:p>
        </p:txBody>
      </p:sp>
      <p:sp>
        <p:nvSpPr>
          <p:cNvPr id="23" name="Text Placeholder 22">
            <a:extLst>
              <a:ext uri="{FF2B5EF4-FFF2-40B4-BE49-F238E27FC236}">
                <a16:creationId xmlns:a16="http://schemas.microsoft.com/office/drawing/2014/main" id="{6DDBA36D-F481-AC51-D31E-E60624FB3442}"/>
              </a:ext>
            </a:extLst>
          </p:cNvPr>
          <p:cNvSpPr>
            <a:spLocks noGrp="1"/>
          </p:cNvSpPr>
          <p:nvPr>
            <p:ph type="body" idx="1"/>
          </p:nvPr>
        </p:nvSpPr>
        <p:spPr>
          <a:xfrm>
            <a:off x="609600" y="1577340"/>
            <a:ext cx="10326392" cy="2769989"/>
          </a:xfrm>
        </p:spPr>
        <p:txBody>
          <a:bodyPr/>
          <a:lstStyle/>
          <a:p>
            <a:pPr marL="285750" indent="-285750">
              <a:buFont typeface="Arial" panose="020B0604020202020204" pitchFamily="34" charset="0"/>
              <a:buChar char="•"/>
            </a:pPr>
            <a:r>
              <a:rPr lang="en-US" dirty="0"/>
              <a:t>A key logger, sometimes called a keystroke logger, is a type of surveillance technology used to monitor and record each keystroke on a specific device, such as a computer or smartphone. It can be either hardware- or software-based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00B0F0"/>
                </a:solidFill>
              </a:rPr>
              <a:t>Types of key loggers.</a:t>
            </a:r>
          </a:p>
          <a:p>
            <a:r>
              <a:rPr lang="en-US" b="1" i="1" dirty="0">
                <a:solidFill>
                  <a:schemeClr val="tx1"/>
                </a:solidFill>
              </a:rPr>
              <a:t>.     </a:t>
            </a:r>
            <a:r>
              <a:rPr lang="en-US" dirty="0">
                <a:solidFill>
                  <a:schemeClr val="tx1"/>
                </a:solidFill>
              </a:rPr>
              <a:t>There are two types of key loggers </a:t>
            </a:r>
          </a:p>
          <a:p>
            <a:pPr marL="285750" indent="-285750">
              <a:buFont typeface="Arial" panose="020B0604020202020204" pitchFamily="34" charset="0"/>
              <a:buChar char="•"/>
            </a:pPr>
            <a:r>
              <a:rPr lang="en-US" dirty="0">
                <a:solidFill>
                  <a:schemeClr val="tx1"/>
                </a:solidFill>
              </a:rPr>
              <a:t>Hardware key logger </a:t>
            </a:r>
          </a:p>
          <a:p>
            <a:pPr marL="285750" indent="-285750">
              <a:buFont typeface="Arial" panose="020B0604020202020204" pitchFamily="34" charset="0"/>
              <a:buChar char="•"/>
            </a:pPr>
            <a:r>
              <a:rPr lang="en-US" dirty="0">
                <a:solidFill>
                  <a:schemeClr val="tx1"/>
                </a:solidFill>
              </a:rPr>
              <a:t>Software key logger</a:t>
            </a:r>
          </a:p>
          <a:p>
            <a:pPr marL="285750" indent="-285750">
              <a:buFont typeface="Arial" panose="020B0604020202020204" pitchFamily="34" charset="0"/>
              <a:buChar char="•"/>
            </a:pPr>
            <a:r>
              <a:rPr lang="en-US" dirty="0">
                <a:solidFill>
                  <a:schemeClr val="tx1"/>
                </a:solidFill>
              </a:rPr>
              <a:t>A key logger is a program or tool designed to monitor and keep a tab on </a:t>
            </a:r>
            <a:r>
              <a:rPr lang="en-US" dirty="0" err="1">
                <a:solidFill>
                  <a:schemeClr val="tx1"/>
                </a:solidFill>
              </a:rPr>
              <a:t>the“keystrokes</a:t>
            </a:r>
            <a:r>
              <a:rPr lang="en-US" dirty="0">
                <a:solidFill>
                  <a:schemeClr val="tx1"/>
                </a:solidFill>
              </a:rPr>
              <a:t>” made on a user’s keyboard. This enables in compromising sensitive data like, bank details, passwords etc.</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Content Placeholder 22">
            <a:extLst>
              <a:ext uri="{FF2B5EF4-FFF2-40B4-BE49-F238E27FC236}">
                <a16:creationId xmlns:a16="http://schemas.microsoft.com/office/drawing/2014/main" id="{FC56E78F-C986-0FED-2708-7ECBC3930D49}"/>
              </a:ext>
            </a:extLst>
          </p:cNvPr>
          <p:cNvSpPr>
            <a:spLocks noGrp="1"/>
          </p:cNvSpPr>
          <p:nvPr>
            <p:ph sz="half" idx="2"/>
          </p:nvPr>
        </p:nvSpPr>
        <p:spPr>
          <a:xfrm>
            <a:off x="748284" y="1143633"/>
            <a:ext cx="5563738" cy="3595055"/>
          </a:xfrm>
        </p:spPr>
        <p:txBody>
          <a:bodyPr/>
          <a:lstStyle/>
          <a:p>
            <a:r>
              <a:rPr lang="en-US" dirty="0"/>
              <a:t>Key loggers security is the main one to secure the data</a:t>
            </a:r>
          </a:p>
          <a:p>
            <a:pPr marL="285750" indent="-285750">
              <a:buFont typeface="Arial" panose="020B0604020202020204" pitchFamily="34" charset="0"/>
              <a:buChar char="•"/>
            </a:pPr>
            <a:r>
              <a:rPr lang="en-US" dirty="0">
                <a:solidFill>
                  <a:srgbClr val="00B0F0"/>
                </a:solidFill>
              </a:rPr>
              <a:t>Hardware key logger </a:t>
            </a:r>
            <a:r>
              <a:rPr lang="en-US" dirty="0"/>
              <a:t> </a:t>
            </a:r>
          </a:p>
          <a:p>
            <a:pPr marL="285750" indent="-285750">
              <a:buFont typeface="Arial" panose="020B0604020202020204" pitchFamily="34" charset="0"/>
              <a:buChar char="•"/>
            </a:pPr>
            <a:r>
              <a:rPr lang="en-US" dirty="0"/>
              <a:t>A Hardware key logger works much like its software counterpart. The biggest difference is hardware key loggers have to be physically connected to the target computer to record the user’s keystrokes.</a:t>
            </a:r>
          </a:p>
          <a:p>
            <a:pPr marL="285750" indent="-285750">
              <a:buFont typeface="Arial" panose="020B0604020202020204" pitchFamily="34" charset="0"/>
              <a:buChar char="•"/>
            </a:pPr>
            <a:r>
              <a:rPr lang="en-US" dirty="0">
                <a:solidFill>
                  <a:srgbClr val="00B0F0"/>
                </a:solidFill>
              </a:rPr>
              <a:t>Software key logger </a:t>
            </a:r>
          </a:p>
          <a:p>
            <a:r>
              <a:rPr lang="en-US" dirty="0">
                <a:solidFill>
                  <a:schemeClr val="tx1"/>
                </a:solidFill>
              </a:rPr>
              <a:t>. a software key logger., it transmits information to the hacker or hacking organization, which they will then use to compromise your computer, network, or anything else that   requires authentication to access.</a:t>
            </a:r>
          </a:p>
        </p:txBody>
      </p:sp>
      <p:pic>
        <p:nvPicPr>
          <p:cNvPr id="25" name="Content Placeholder 24">
            <a:extLst>
              <a:ext uri="{FF2B5EF4-FFF2-40B4-BE49-F238E27FC236}">
                <a16:creationId xmlns:a16="http://schemas.microsoft.com/office/drawing/2014/main" id="{E9D143EC-E717-4FA7-7BD3-A4A238A260A3}"/>
              </a:ext>
            </a:extLst>
          </p:cNvPr>
          <p:cNvPicPr>
            <a:picLocks noGrp="1" noChangeAspect="1"/>
          </p:cNvPicPr>
          <p:nvPr>
            <p:ph sz="half" idx="3"/>
          </p:nvPr>
        </p:nvPicPr>
        <p:blipFill>
          <a:blip r:embed="rId5">
            <a:extLst>
              <a:ext uri="{28A0092B-C50C-407E-A947-70E740481C1C}">
                <a14:useLocalDpi xmlns:a14="http://schemas.microsoft.com/office/drawing/2010/main" val="0"/>
              </a:ext>
            </a:extLst>
          </a:blip>
          <a:stretch>
            <a:fillRect/>
          </a:stretch>
        </p:blipFill>
        <p:spPr>
          <a:xfrm>
            <a:off x="6312368" y="921100"/>
            <a:ext cx="5225873" cy="4212876"/>
          </a:xfr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C1A0A7E2-FF8F-11E0-4221-AEEA220D21B5}"/>
              </a:ext>
            </a:extLst>
          </p:cNvPr>
          <p:cNvSpPr>
            <a:spLocks noGrp="1"/>
          </p:cNvSpPr>
          <p:nvPr>
            <p:ph type="body" idx="1"/>
          </p:nvPr>
        </p:nvSpPr>
        <p:spPr>
          <a:xfrm rot="10800000" flipV="1">
            <a:off x="523875" y="2019300"/>
            <a:ext cx="8998094" cy="2540794"/>
          </a:xfrm>
        </p:spPr>
        <p:txBody>
          <a:bodyPr/>
          <a:lstStyle/>
          <a:p>
            <a:pPr marL="285750" indent="-285750">
              <a:buFont typeface="Arial" panose="020B0604020202020204" pitchFamily="34" charset="0"/>
              <a:buChar char="•"/>
            </a:pPr>
            <a:r>
              <a:rPr lang="en-US" dirty="0"/>
              <a:t>The problem statement is that the key loggers can be detected using antiviruses</a:t>
            </a:r>
          </a:p>
          <a:p>
            <a:pPr marL="285750" indent="-285750">
              <a:buFont typeface="Arial" panose="020B0604020202020204" pitchFamily="34" charset="0"/>
              <a:buChar char="•"/>
            </a:pPr>
            <a:r>
              <a:rPr lang="en-US" dirty="0"/>
              <a:t>. Installation of hardware key loggers is difficult without the knowledge of the owner of the system</a:t>
            </a:r>
          </a:p>
          <a:p>
            <a:pPr marL="285750" indent="-285750">
              <a:buFont typeface="Arial" panose="020B0604020202020204" pitchFamily="34" charset="0"/>
              <a:buChar char="•"/>
            </a:pPr>
            <a:r>
              <a:rPr lang="en-US" dirty="0"/>
              <a:t>. The solution to the above existing problem is that we can build a software key loggers instead of hardware key loggers.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370E76B9-8860-FE6A-4ED6-750E3FF4D20C}"/>
              </a:ext>
            </a:extLst>
          </p:cNvPr>
          <p:cNvSpPr>
            <a:spLocks noGrp="1"/>
          </p:cNvSpPr>
          <p:nvPr>
            <p:ph type="body" idx="1"/>
          </p:nvPr>
        </p:nvSpPr>
        <p:spPr>
          <a:xfrm rot="10800000" flipV="1">
            <a:off x="456181" y="1637838"/>
            <a:ext cx="9078343" cy="2492990"/>
          </a:xfrm>
        </p:spPr>
        <p:txBody>
          <a:bodyPr/>
          <a:lstStyle/>
          <a:p>
            <a:pPr marL="285750" indent="-285750">
              <a:buFont typeface="Arial" panose="020B0604020202020204" pitchFamily="34" charset="0"/>
              <a:buChar char="•"/>
            </a:pPr>
            <a:r>
              <a:rPr lang="en-US" dirty="0"/>
              <a:t>Keylogging is the action of capturing and recording keys struck on a keyboard. </a:t>
            </a:r>
          </a:p>
          <a:p>
            <a:pPr marL="285750" indent="-285750">
              <a:buFont typeface="Arial" panose="020B0604020202020204" pitchFamily="34" charset="0"/>
              <a:buChar char="•"/>
            </a:pPr>
            <a:r>
              <a:rPr lang="en-US" dirty="0"/>
              <a:t>A key logger is a program which captures and monitors all key logs.</a:t>
            </a:r>
          </a:p>
          <a:p>
            <a:pPr marL="285750" indent="-285750">
              <a:buFont typeface="Arial" panose="020B0604020202020204" pitchFamily="34" charset="0"/>
              <a:buChar char="•"/>
            </a:pPr>
            <a:r>
              <a:rPr lang="en-US" dirty="0"/>
              <a:t> Key loggers can be both in the form of a built software program or directly </a:t>
            </a:r>
          </a:p>
          <a:p>
            <a:pPr marL="285750" indent="-285750">
              <a:buFont typeface="Arial" panose="020B0604020202020204" pitchFamily="34" charset="0"/>
              <a:buChar char="•"/>
            </a:pPr>
            <a:r>
              <a:rPr lang="en-US" dirty="0"/>
              <a:t>downloaded onto a hardware module.</a:t>
            </a:r>
          </a:p>
          <a:p>
            <a:pPr marL="285750" indent="-285750">
              <a:buFont typeface="Arial" panose="020B0604020202020204" pitchFamily="34" charset="0"/>
              <a:buChar char="•"/>
            </a:pPr>
            <a:r>
              <a:rPr lang="en-US" dirty="0"/>
              <a:t>Key logger or keystroke logger/keyboard capturing is a form of malware or hardware that keeps track of and records your keystrokes as you type</a:t>
            </a:r>
          </a:p>
          <a:p>
            <a:pPr marL="285750" indent="-285750">
              <a:buFont typeface="Arial" panose="020B0604020202020204" pitchFamily="34" charset="0"/>
              <a:buChar char="•"/>
            </a:pPr>
            <a:r>
              <a:rPr lang="en-US" dirty="0"/>
              <a:t>. It takes the information and sends it to a hacker using a command-and-control (C&amp;C) server. </a:t>
            </a:r>
          </a:p>
          <a:p>
            <a:pPr marL="285750" indent="-285750">
              <a:buFont typeface="Arial" panose="020B0604020202020204" pitchFamily="34" charset="0"/>
              <a:buChar char="•"/>
            </a:pPr>
            <a:r>
              <a:rPr lang="en-US" dirty="0"/>
              <a:t>The hacker then analyzes the keystrokes to locate usernames and passwords and uses them </a:t>
            </a:r>
          </a:p>
          <a:p>
            <a:pPr marL="285750" indent="-285750">
              <a:buFont typeface="Arial" panose="020B0604020202020204" pitchFamily="34" charset="0"/>
              <a:buChar char="•"/>
            </a:pPr>
            <a:r>
              <a:rPr lang="en-US" dirty="0"/>
              <a:t>to hack into otherwise secure systems.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DE38DCF5-302F-EDE9-246C-8FA93C02D5DD}"/>
              </a:ext>
            </a:extLst>
          </p:cNvPr>
          <p:cNvSpPr>
            <a:spLocks noGrp="1"/>
          </p:cNvSpPr>
          <p:nvPr>
            <p:ph type="body" idx="1"/>
          </p:nvPr>
        </p:nvSpPr>
        <p:spPr>
          <a:xfrm rot="10800000" flipV="1">
            <a:off x="609600" y="1444771"/>
            <a:ext cx="8605838" cy="4375004"/>
          </a:xfrm>
        </p:spPr>
        <p:txBody>
          <a:bodyPr/>
          <a:lstStyle/>
          <a:p>
            <a:pPr marL="285750" indent="-285750">
              <a:buFont typeface="Arial" panose="020B0604020202020204" pitchFamily="34" charset="0"/>
              <a:buChar char="•"/>
            </a:pPr>
            <a:r>
              <a:rPr lang="en-US" dirty="0"/>
              <a:t>Key loggers aren’t always used for illegal purposes. Consider the following examples of legal uses for keylogging software:
Parents might use a key logger to monitor a child’s screen time.
Companies often use key logger software as part of employee monitoring software to help track employee productivity.
Information technology departments can use key logger software to troubleshoot issues on a device.</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0" name="Picture 9">
            <a:extLst>
              <a:ext uri="{FF2B5EF4-FFF2-40B4-BE49-F238E27FC236}">
                <a16:creationId xmlns:a16="http://schemas.microsoft.com/office/drawing/2014/main" id="{A86F3320-2D18-0D13-B12D-D98459059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068" y="3198008"/>
            <a:ext cx="6955253" cy="25550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1" name="Content Placeholder 10">
            <a:extLst>
              <a:ext uri="{FF2B5EF4-FFF2-40B4-BE49-F238E27FC236}">
                <a16:creationId xmlns:a16="http://schemas.microsoft.com/office/drawing/2014/main" id="{0116BB97-BC8C-A301-EB29-9C4B7F542A90}"/>
              </a:ext>
            </a:extLst>
          </p:cNvPr>
          <p:cNvSpPr>
            <a:spLocks noGrp="1"/>
          </p:cNvSpPr>
          <p:nvPr>
            <p:ph sz="half" idx="3"/>
          </p:nvPr>
        </p:nvSpPr>
        <p:spPr>
          <a:xfrm rot="10800000" flipV="1">
            <a:off x="3729399" y="1317804"/>
            <a:ext cx="6042888" cy="1282719"/>
          </a:xfrm>
        </p:spPr>
        <p:txBody>
          <a:bodyPr/>
          <a:lstStyle/>
          <a:p>
            <a:r>
              <a:rPr lang="en-US" dirty="0"/>
              <a:t>Key loggers or keystroke loggers are software programs or hardware devices that track the activities (keys pressed) of a keyboard. Key loggers are a form of spyware where users are unaware their actions are being tracked. Key loggers can be used for a variety of purposes; hackers may use them to maliciously gain access to your private information, while employers might use them to monitor employee activities. Some key loggers can also capture your screen at random intervals; these are known as screen recorders. Key logger software typically stores your keystrokes in a small file, which is either accessed later or automatically emailed to the person monitoring your actions.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C044BC36-F74B-B260-67C8-0FC1FA97B9D5}"/>
              </a:ext>
            </a:extLst>
          </p:cNvPr>
          <p:cNvSpPr>
            <a:spLocks noGrp="1"/>
          </p:cNvSpPr>
          <p:nvPr>
            <p:ph type="body" idx="1"/>
          </p:nvPr>
        </p:nvSpPr>
        <p:spPr>
          <a:xfrm>
            <a:off x="2859881" y="1893094"/>
            <a:ext cx="7439025" cy="2769989"/>
          </a:xfrm>
        </p:spPr>
        <p:txBody>
          <a:bodyPr/>
          <a:lstStyle/>
          <a:p>
            <a:r>
              <a:rPr lang="en-US" dirty="0"/>
              <a:t>
“The easiest protection against any key logger scam is to never type you account name. That is easy, because World of Warcraft has a useful “Remember Account Name” checkbox on the login page, and as long as you don’t run several accounts on the same computer, you only need to type in your account name once, and then never again. A key logger can’t gather information you don’t type. Thus a similar trick is to create a text file on your desktop with you password in it, and using copy and paste to enter the password, again invisible to key loggers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922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Josyabhotla Sai Hima Bindu</vt:lpstr>
      <vt:lpstr>KEYLOGGER  SECURITY </vt:lpstr>
      <vt:lpstr>KEYLOGGER SECURITY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Bandaru Ravi Amrutha</dc:title>
  <cp:lastModifiedBy>J BINDU</cp:lastModifiedBy>
  <cp:revision>4</cp:revision>
  <dcterms:created xsi:type="dcterms:W3CDTF">2024-06-03T05:48:59Z</dcterms:created>
  <dcterms:modified xsi:type="dcterms:W3CDTF">2024-06-20T06:43:31Z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