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8" d="100"/>
          <a:sy n="68" d="100"/>
        </p:scale>
        <p:origin x="7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195574" y="2067305"/>
            <a:ext cx="5800851" cy="508635"/>
          </a:xfrm>
          <a:prstGeom prst="rect">
            <a:avLst/>
          </a:prstGeom>
        </p:spPr>
        <p:txBody>
          <a:bodyPr vert="horz" wrap="square" lIns="0" tIns="16510" rIns="0" bIns="0" rtlCol="0">
            <a:spAutoFit/>
          </a:bodyPr>
          <a:lstStyle/>
          <a:p>
            <a:pPr marL="3213735">
              <a:lnSpc>
                <a:spcPct val="100000"/>
              </a:lnSpc>
              <a:spcBef>
                <a:spcPts val="130"/>
              </a:spcBef>
            </a:pPr>
            <a:r>
              <a:rPr lang="en-US" b="1" spc="15" dirty="0" smtClean="0"/>
              <a:t>DASU KODA</a:t>
            </a:r>
            <a:endParaRPr b="1" spc="15" dirty="0"/>
          </a:p>
        </p:txBody>
      </p:sp>
      <p:sp>
        <p:nvSpPr>
          <p:cNvPr id="8" name="object 8"/>
          <p:cNvSpPr txBox="1"/>
          <p:nvPr/>
        </p:nvSpPr>
        <p:spPr>
          <a:xfrm>
            <a:off x="6484619" y="2821622"/>
            <a:ext cx="2511805" cy="566822"/>
          </a:xfrm>
          <a:prstGeom prst="rect">
            <a:avLst/>
          </a:prstGeom>
        </p:spPr>
        <p:txBody>
          <a:bodyPr vert="horz" wrap="square" lIns="0" tIns="12700" rIns="0" bIns="0" rtlCol="0">
            <a:spAutoFit/>
          </a:bodyPr>
          <a:lstStyle/>
          <a:p>
            <a:r>
              <a:rPr lang="en-US" sz="3600" dirty="0">
                <a:latin typeface="Stencil" panose="040409050D0802020404" pitchFamily="82" charset="0"/>
              </a:rPr>
              <a:t>KLATD BOT</a:t>
            </a:r>
            <a:endParaRPr lang="en-IN" sz="4400" dirty="0">
              <a:effectLst/>
              <a:latin typeface="Stencil" panose="040409050D0802020404" pitchFamily="82" charset="0"/>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object 8"/>
          <p:cNvSpPr txBox="1"/>
          <p:nvPr/>
        </p:nvSpPr>
        <p:spPr>
          <a:xfrm>
            <a:off x="6107136" y="3336999"/>
            <a:ext cx="3646464" cy="320601"/>
          </a:xfrm>
          <a:prstGeom prst="rect">
            <a:avLst/>
          </a:prstGeom>
        </p:spPr>
        <p:txBody>
          <a:bodyPr vert="horz" wrap="square" lIns="0" tIns="12700" rIns="0" bIns="0" rtlCol="0">
            <a:spAutoFit/>
          </a:bodyPr>
          <a:lstStyle/>
          <a:p>
            <a:pPr algn="ctr"/>
            <a:r>
              <a:rPr lang="en-US" sz="2000" dirty="0" smtClean="0">
                <a:latin typeface="Stencil" panose="040409050D0802020404" pitchFamily="82" charset="0"/>
              </a:rPr>
              <a:t>(Key </a:t>
            </a:r>
            <a:r>
              <a:rPr lang="en-US" sz="2000" dirty="0">
                <a:latin typeface="Stencil" panose="040409050D0802020404" pitchFamily="82" charset="0"/>
              </a:rPr>
              <a:t>log all the data </a:t>
            </a:r>
            <a:r>
              <a:rPr lang="en-US" sz="2000" dirty="0" smtClean="0">
                <a:latin typeface="Stencil" panose="040409050D0802020404" pitchFamily="82" charset="0"/>
              </a:rPr>
              <a:t>bot)</a:t>
            </a:r>
            <a:endParaRPr lang="en-IN" sz="2800" dirty="0">
              <a:effectLst/>
              <a:latin typeface="Stencil" panose="040409050D0802020404"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Rectangle 7"/>
          <p:cNvSpPr/>
          <p:nvPr/>
        </p:nvSpPr>
        <p:spPr>
          <a:xfrm>
            <a:off x="752475" y="1233785"/>
            <a:ext cx="6096000" cy="1200329"/>
          </a:xfrm>
          <a:prstGeom prst="rect">
            <a:avLst/>
          </a:prstGeom>
        </p:spPr>
        <p:txBody>
          <a:bodyPr>
            <a:spAutoFit/>
          </a:bodyPr>
          <a:lstStyle/>
          <a:p>
            <a:r>
              <a:rPr lang="en-IN" sz="2400" dirty="0"/>
              <a:t>Gets all the information that the user has typed then and all the tabs or applications of the user has opened and will put it into a Notepad file</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4518025" cy="847668"/>
          </a:xfrm>
          <a:prstGeom prst="rect">
            <a:avLst/>
          </a:prstGeom>
        </p:spPr>
        <p:txBody>
          <a:bodyPr vert="horz" wrap="square" lIns="0" tIns="16510" rIns="0" bIns="0" rtlCol="0">
            <a:spAutoFit/>
          </a:bodyPr>
          <a:lstStyle/>
          <a:p>
            <a:r>
              <a:rPr lang="en-US" sz="5400" dirty="0">
                <a:solidFill>
                  <a:schemeClr val="accent1"/>
                </a:solidFill>
                <a:latin typeface="Stencil" panose="040409050D0802020404" pitchFamily="82" charset="0"/>
              </a:rPr>
              <a:t>KLATD BOT</a:t>
            </a:r>
            <a:endParaRPr lang="en-IN" sz="6600" dirty="0">
              <a:solidFill>
                <a:schemeClr val="accent1"/>
              </a:solidFill>
              <a:latin typeface="Stencil" panose="040409050D0802020404" pitchFamily="8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10764773" cy="1490793"/>
          </a:xfrm>
          <a:prstGeom prst="rect">
            <a:avLst/>
          </a:prstGeom>
        </p:spPr>
        <p:txBody>
          <a:bodyPr vert="horz" wrap="square" lIns="0" tIns="13335" rIns="0" bIns="0" rtlCol="0">
            <a:spAutoFit/>
          </a:bodyPr>
          <a:lstStyle/>
          <a:p>
            <a:pPr marL="12700">
              <a:lnSpc>
                <a:spcPct val="100000"/>
              </a:lnSpc>
              <a:spcBef>
                <a:spcPts val="105"/>
              </a:spcBef>
            </a:pPr>
            <a:r>
              <a:rPr lang="en-US" dirty="0" err="1" smtClean="0"/>
              <a:t>Keylogs</a:t>
            </a:r>
            <a:r>
              <a:rPr lang="en-US" dirty="0" smtClean="0"/>
              <a:t> the info of the user and puts it into a notepad.</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11357928" cy="459484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20" dirty="0"/>
              <a:t>The </a:t>
            </a:r>
            <a:r>
              <a:rPr lang="en-US" sz="4250" spc="-20" dirty="0" err="1"/>
              <a:t>keylogger</a:t>
            </a:r>
            <a:r>
              <a:rPr lang="en-US" sz="4250" spc="-20" dirty="0"/>
              <a:t> bot gets all the data what the user has typed through using his keyboard or what buttons he has click in his keyboard and what </a:t>
            </a:r>
            <a:r>
              <a:rPr lang="en-US" sz="4250" spc="-20" dirty="0" err="1"/>
              <a:t>what</a:t>
            </a:r>
            <a:r>
              <a:rPr lang="en-US" sz="4250" spc="-20" dirty="0"/>
              <a:t> he has open will be shown in the notepad and if he has open Google what he has typed in and what he has open will be </a:t>
            </a:r>
            <a:r>
              <a:rPr lang="en-US" sz="4250" spc="-20" dirty="0" smtClean="0"/>
              <a:t>shown.</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Rectangle 2"/>
          <p:cNvSpPr>
            <a:spLocks noChangeArrowheads="1"/>
          </p:cNvSpPr>
          <p:nvPr/>
        </p:nvSpPr>
        <p:spPr bwMode="auto">
          <a:xfrm>
            <a:off x="452437" y="1507807"/>
            <a:ext cx="655796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smtClean="0">
                <a:ln>
                  <a:noFill/>
                </a:ln>
                <a:solidFill>
                  <a:schemeClr val="tx1"/>
                </a:solidFill>
                <a:effectLst/>
                <a:latin typeface="Arial" panose="020B0604020202020204" pitchFamily="34" charset="0"/>
              </a:rPr>
              <a:t>A keylogger </a:t>
            </a:r>
            <a:r>
              <a:rPr kumimoji="0" lang="en-US" altLang="en-US" sz="1800" b="0" i="0" u="none" strike="noStrike" cap="none" normalizeH="0" baseline="0" dirty="0" smtClean="0">
                <a:ln>
                  <a:noFill/>
                </a:ln>
                <a:solidFill>
                  <a:schemeClr val="tx1"/>
                </a:solidFill>
                <a:effectLst/>
                <a:latin typeface="Arial" panose="020B0604020202020204" pitchFamily="34" charset="0"/>
              </a:rPr>
              <a:t>bot is a sophisticated tool that captures and records all user interactions with their keyboard. This includes every keystroke made and every button clicked. The bot then compiles this data into a readable format, typically a text file such as Notepad. Furthermore, the bot is capable of tracking and recording the user’s online activities. For instance, if a user opens Google and types in a search query, the bot will record both the action of opening Google and the specific search terms entered. This comprehensive data collection provides a detailed overview of the user’s activities. Please note that the use of such tools must comply with privacy laws and ethical guidelines. Unauthorized use can lead to severe legal consequences.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Rectangle 1"/>
          <p:cNvSpPr>
            <a:spLocks noChangeArrowheads="1"/>
          </p:cNvSpPr>
          <p:nvPr/>
        </p:nvSpPr>
        <p:spPr bwMode="auto">
          <a:xfrm>
            <a:off x="699452" y="1497316"/>
            <a:ext cx="662940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Key loggers are typically used by three main groups: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800" b="1" i="0" u="none" strike="noStrike" cap="none" normalizeH="0" baseline="0" dirty="0" smtClean="0">
                <a:ln>
                  <a:noFill/>
                </a:ln>
                <a:solidFill>
                  <a:schemeClr val="tx1"/>
                </a:solidFill>
                <a:effectLst/>
                <a:latin typeface="Arial" panose="020B0604020202020204" pitchFamily="34" charset="0"/>
              </a:rPr>
              <a:t>Cybersecurity professionals</a:t>
            </a:r>
            <a:r>
              <a:rPr kumimoji="0" lang="en-US" altLang="en-US" sz="1800" b="0" i="0" u="none" strike="noStrike" cap="none" normalizeH="0" baseline="0" dirty="0" smtClean="0">
                <a:ln>
                  <a:noFill/>
                </a:ln>
                <a:solidFill>
                  <a:schemeClr val="tx1"/>
                </a:solidFill>
                <a:effectLst/>
                <a:latin typeface="Arial" panose="020B0604020202020204" pitchFamily="34" charset="0"/>
              </a:rPr>
              <a:t>: They use key loggers to detect and analyze potential security threats, test the strength of security measures, and conduct penetration testing.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800" b="1" i="0" u="none" strike="noStrike" cap="none" normalizeH="0" baseline="0" dirty="0" smtClean="0">
                <a:ln>
                  <a:noFill/>
                </a:ln>
                <a:solidFill>
                  <a:schemeClr val="tx1"/>
                </a:solidFill>
                <a:effectLst/>
                <a:latin typeface="Arial" panose="020B0604020202020204" pitchFamily="34" charset="0"/>
              </a:rPr>
              <a:t>Law enforcement agencies</a:t>
            </a:r>
            <a:r>
              <a:rPr kumimoji="0" lang="en-US" altLang="en-US" sz="1800" b="0" i="0" u="none" strike="noStrike" cap="none" normalizeH="0" baseline="0" dirty="0" smtClean="0">
                <a:ln>
                  <a:noFill/>
                </a:ln>
                <a:solidFill>
                  <a:schemeClr val="tx1"/>
                </a:solidFill>
                <a:effectLst/>
                <a:latin typeface="Arial" panose="020B0604020202020204" pitchFamily="34" charset="0"/>
              </a:rPr>
              <a:t>: Key loggers can be used in investigations to track illegal activities. However, their use is strictly regulated and must comply with legal standards.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800" b="1" i="0" u="none" strike="noStrike" cap="none" normalizeH="0" baseline="0" dirty="0" smtClean="0">
                <a:ln>
                  <a:noFill/>
                </a:ln>
                <a:solidFill>
                  <a:schemeClr val="tx1"/>
                </a:solidFill>
                <a:effectLst/>
                <a:latin typeface="Arial" panose="020B0604020202020204" pitchFamily="34" charset="0"/>
              </a:rPr>
              <a:t>Cybercriminals</a:t>
            </a:r>
            <a:r>
              <a:rPr kumimoji="0" lang="en-US" altLang="en-US" sz="1800" b="0" i="0" u="none" strike="noStrike" cap="none" normalizeH="0" baseline="0" dirty="0" smtClean="0">
                <a:ln>
                  <a:noFill/>
                </a:ln>
                <a:solidFill>
                  <a:schemeClr val="tx1"/>
                </a:solidFill>
                <a:effectLst/>
                <a:latin typeface="Arial" panose="020B0604020202020204" pitchFamily="34" charset="0"/>
              </a:rPr>
              <a:t>: Unfortunately, key loggers are also used maliciously to steal sensitive information like passwords, credit card numbers, and personal data. This is illegal and punishable by law.</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It’s important to note that the use of key loggers should always respect privacy rights and be in compliance with relevant laws and regulations. Unauthorized use can lead to severe legal consequences. Always ensure you have proper authorization before using such tools.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Rectangle 1"/>
          <p:cNvSpPr>
            <a:spLocks noChangeArrowheads="1"/>
          </p:cNvSpPr>
          <p:nvPr/>
        </p:nvSpPr>
        <p:spPr bwMode="auto">
          <a:xfrm>
            <a:off x="2971800" y="1348800"/>
            <a:ext cx="60960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smtClean="0">
                <a:ln>
                  <a:noFill/>
                </a:ln>
                <a:solidFill>
                  <a:schemeClr val="tx1"/>
                </a:solidFill>
                <a:effectLst/>
                <a:latin typeface="Arial" panose="020B0604020202020204" pitchFamily="34" charset="0"/>
              </a:rPr>
              <a:t>A keylogger, when used ethically and legally, can offer several potential benefits:</a:t>
            </a:r>
            <a:endParaRPr kumimoji="0" lang="en-US" altLang="en-US" sz="1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600" b="1" i="0" u="none" strike="noStrike" cap="none" normalizeH="0" baseline="0" smtClean="0">
                <a:ln>
                  <a:noFill/>
                </a:ln>
                <a:solidFill>
                  <a:schemeClr val="tx1"/>
                </a:solidFill>
                <a:effectLst/>
                <a:latin typeface="Arial" panose="020B0604020202020204" pitchFamily="34" charset="0"/>
              </a:rPr>
              <a:t>Security Testing</a:t>
            </a:r>
            <a:r>
              <a:rPr kumimoji="0" lang="en-US" altLang="en-US" sz="1600" b="0" i="0" u="none" strike="noStrike" cap="none" normalizeH="0" baseline="0" smtClean="0">
                <a:ln>
                  <a:noFill/>
                </a:ln>
                <a:solidFill>
                  <a:schemeClr val="tx1"/>
                </a:solidFill>
                <a:effectLst/>
                <a:latin typeface="Arial" panose="020B0604020202020204" pitchFamily="34" charset="0"/>
              </a:rPr>
              <a:t>: Keyloggers can be used by cybersecurity professionals to test the robustness of security systems, identify vulnerabilities, and strengthen defenses.</a:t>
            </a:r>
            <a:endParaRPr kumimoji="0" lang="en-US" altLang="en-US" sz="1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600" b="1" i="0" u="none" strike="noStrike" cap="none" normalizeH="0" baseline="0" smtClean="0">
                <a:ln>
                  <a:noFill/>
                </a:ln>
                <a:solidFill>
                  <a:schemeClr val="tx1"/>
                </a:solidFill>
                <a:effectLst/>
                <a:latin typeface="Arial" panose="020B0604020202020204" pitchFamily="34" charset="0"/>
              </a:rPr>
              <a:t>Parental Control</a:t>
            </a:r>
            <a:r>
              <a:rPr kumimoji="0" lang="en-US" altLang="en-US" sz="1600" b="0" i="0" u="none" strike="noStrike" cap="none" normalizeH="0" baseline="0" smtClean="0">
                <a:ln>
                  <a:noFill/>
                </a:ln>
                <a:solidFill>
                  <a:schemeClr val="tx1"/>
                </a:solidFill>
                <a:effectLst/>
                <a:latin typeface="Arial" panose="020B0604020202020204" pitchFamily="34" charset="0"/>
              </a:rPr>
              <a:t>: Parents might use keyloggers to monitor their children’s online activities to ensure their safety on the internet. However, this should be done transparently and with respect for privacy.</a:t>
            </a:r>
            <a:endParaRPr kumimoji="0" lang="en-US" altLang="en-US" sz="1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600" b="1" i="0" u="none" strike="noStrike" cap="none" normalizeH="0" baseline="0" smtClean="0">
                <a:ln>
                  <a:noFill/>
                </a:ln>
                <a:solidFill>
                  <a:schemeClr val="tx1"/>
                </a:solidFill>
                <a:effectLst/>
                <a:latin typeface="Arial" panose="020B0604020202020204" pitchFamily="34" charset="0"/>
              </a:rPr>
              <a:t>Business Monitoring</a:t>
            </a:r>
            <a:r>
              <a:rPr kumimoji="0" lang="en-US" altLang="en-US" sz="1600" b="0" i="0" u="none" strike="noStrike" cap="none" normalizeH="0" baseline="0" smtClean="0">
                <a:ln>
                  <a:noFill/>
                </a:ln>
                <a:solidFill>
                  <a:schemeClr val="tx1"/>
                </a:solidFill>
                <a:effectLst/>
                <a:latin typeface="Arial" panose="020B0604020202020204" pitchFamily="34" charset="0"/>
              </a:rPr>
              <a:t>: Companies may use keyloggers to monitor employee productivity, prevent data breaches, and investigate incidents. This should always be done in compliance with local laws and company policies.</a:t>
            </a:r>
            <a:endParaRPr kumimoji="0" lang="en-US" altLang="en-US" sz="1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1600" b="1" i="0" u="none" strike="noStrike" cap="none" normalizeH="0" baseline="0" smtClean="0">
                <a:ln>
                  <a:noFill/>
                </a:ln>
                <a:solidFill>
                  <a:schemeClr val="tx1"/>
                </a:solidFill>
                <a:effectLst/>
                <a:latin typeface="Arial" panose="020B0604020202020204" pitchFamily="34" charset="0"/>
              </a:rPr>
              <a:t>Law Enforcement</a:t>
            </a:r>
            <a:r>
              <a:rPr kumimoji="0" lang="en-US" altLang="en-US" sz="1600" b="0" i="0" u="none" strike="noStrike" cap="none" normalizeH="0" baseline="0" smtClean="0">
                <a:ln>
                  <a:noFill/>
                </a:ln>
                <a:solidFill>
                  <a:schemeClr val="tx1"/>
                </a:solidFill>
                <a:effectLst/>
                <a:latin typeface="Arial" panose="020B0604020202020204" pitchFamily="34" charset="0"/>
              </a:rPr>
              <a:t>: Keyloggers can be a valuable tool for law enforcement agencies in their investigations, helping them track illegal activities and gather evidence.</a:t>
            </a:r>
            <a:endParaRPr kumimoji="0" lang="en-US" altLang="en-US" sz="1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smtClean="0">
                <a:ln>
                  <a:noFill/>
                </a:ln>
                <a:solidFill>
                  <a:schemeClr val="tx1"/>
                </a:solidFill>
                <a:effectLst/>
                <a:latin typeface="Arial" panose="020B0604020202020204" pitchFamily="34" charset="0"/>
              </a:rPr>
              <a:t>However, it’s crucial to remember that the misuse of keyloggers can lead to severe legal consequences and breach of privacy. Always ensure you have proper authorization and legal rights before using such tools. Respect for privacy and adherence to ethical standards should always be paramount when using keyloggers.</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Rectangle 1"/>
          <p:cNvSpPr>
            <a:spLocks noChangeArrowheads="1"/>
          </p:cNvSpPr>
          <p:nvPr/>
        </p:nvSpPr>
        <p:spPr bwMode="auto">
          <a:xfrm>
            <a:off x="2329771" y="1362426"/>
            <a:ext cx="913257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smtClean="0">
                <a:ln>
                  <a:noFill/>
                </a:ln>
                <a:solidFill>
                  <a:schemeClr val="tx1"/>
                </a:solidFill>
                <a:effectLst/>
                <a:latin typeface="Arial" panose="020B0604020202020204" pitchFamily="34" charset="0"/>
              </a:rPr>
              <a:t>The “wow” factor in the ethical use of a keylogger lies in its ability to provide comprehensive, real-time data about keyboard activities. Here are a few points that make it stand out:</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800" b="1" i="0" u="none" strike="noStrike" cap="none" normalizeH="0" baseline="0" smtClean="0">
                <a:ln>
                  <a:noFill/>
                </a:ln>
                <a:solidFill>
                  <a:schemeClr val="tx1"/>
                </a:solidFill>
                <a:effectLst/>
                <a:latin typeface="Arial" panose="020B0604020202020204" pitchFamily="34" charset="0"/>
              </a:rPr>
              <a:t>Detailed Monitoring</a:t>
            </a:r>
            <a:r>
              <a:rPr kumimoji="0" lang="en-US" altLang="en-US" sz="1800" b="0" i="0" u="none" strike="noStrike" cap="none" normalizeH="0" baseline="0" smtClean="0">
                <a:ln>
                  <a:noFill/>
                </a:ln>
                <a:solidFill>
                  <a:schemeClr val="tx1"/>
                </a:solidFill>
                <a:effectLst/>
                <a:latin typeface="Arial" panose="020B0604020202020204" pitchFamily="34" charset="0"/>
              </a:rPr>
              <a:t>: A keylogger can capture every single keystroke, providing an extremely detailed record of all keyboard activities. This can be particularly useful in cybersecurity for identifying patterns and detecting potential threats.</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800" b="1" i="0" u="none" strike="noStrike" cap="none" normalizeH="0" baseline="0" smtClean="0">
                <a:ln>
                  <a:noFill/>
                </a:ln>
                <a:solidFill>
                  <a:schemeClr val="tx1"/>
                </a:solidFill>
                <a:effectLst/>
                <a:latin typeface="Arial" panose="020B0604020202020204" pitchFamily="34" charset="0"/>
              </a:rPr>
              <a:t>Real-Time Tracking</a:t>
            </a:r>
            <a:r>
              <a:rPr kumimoji="0" lang="en-US" altLang="en-US" sz="1800" b="0" i="0" u="none" strike="noStrike" cap="none" normalizeH="0" baseline="0" smtClean="0">
                <a:ln>
                  <a:noFill/>
                </a:ln>
                <a:solidFill>
                  <a:schemeClr val="tx1"/>
                </a:solidFill>
                <a:effectLst/>
                <a:latin typeface="Arial" panose="020B0604020202020204" pitchFamily="34" charset="0"/>
              </a:rPr>
              <a:t>: Keyloggers operate in real time, meaning they can provide immediate updates about keyboard activities. This can be crucial in time-sensitive situations, such as detecting and preventing unauthorized access.</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800" b="1" i="0" u="none" strike="noStrike" cap="none" normalizeH="0" baseline="0" smtClean="0">
                <a:ln>
                  <a:noFill/>
                </a:ln>
                <a:solidFill>
                  <a:schemeClr val="tx1"/>
                </a:solidFill>
                <a:effectLst/>
                <a:latin typeface="Arial" panose="020B0604020202020204" pitchFamily="34" charset="0"/>
              </a:rPr>
              <a:t>Stealth Operation</a:t>
            </a:r>
            <a:r>
              <a:rPr kumimoji="0" lang="en-US" altLang="en-US" sz="1800" b="0" i="0" u="none" strike="noStrike" cap="none" normalizeH="0" baseline="0" smtClean="0">
                <a:ln>
                  <a:noFill/>
                </a:ln>
                <a:solidFill>
                  <a:schemeClr val="tx1"/>
                </a:solidFill>
                <a:effectLst/>
                <a:latin typeface="Arial" panose="020B0604020202020204" pitchFamily="34" charset="0"/>
              </a:rPr>
              <a:t>: Keyloggers can operate in a stealth mode, remaining undetected while they monitor keyboard activities. This allows for unobtrusive monitoring and minimizes the risk of alerting potential cybercriminals.</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1800" b="1" i="0" u="none" strike="noStrike" cap="none" normalizeH="0" baseline="0" smtClean="0">
                <a:ln>
                  <a:noFill/>
                </a:ln>
                <a:solidFill>
                  <a:schemeClr val="tx1"/>
                </a:solidFill>
                <a:effectLst/>
                <a:latin typeface="Arial" panose="020B0604020202020204" pitchFamily="34" charset="0"/>
              </a:rPr>
              <a:t>Versatility</a:t>
            </a:r>
            <a:r>
              <a:rPr kumimoji="0" lang="en-US" altLang="en-US" sz="1800" b="0" i="0" u="none" strike="noStrike" cap="none" normalizeH="0" baseline="0" smtClean="0">
                <a:ln>
                  <a:noFill/>
                </a:ln>
                <a:solidFill>
                  <a:schemeClr val="tx1"/>
                </a:solidFill>
                <a:effectLst/>
                <a:latin typeface="Arial" panose="020B0604020202020204" pitchFamily="34" charset="0"/>
              </a:rPr>
              <a:t>: Keyloggers can be used in a variety of scenarios, from parental control and employee monitoring to cybersecurity and law enforcement investigations.</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smtClean="0">
                <a:ln>
                  <a:noFill/>
                </a:ln>
                <a:solidFill>
                  <a:schemeClr val="tx1"/>
                </a:solidFill>
                <a:effectLst/>
                <a:latin typeface="Arial" panose="020B0604020202020204" pitchFamily="34" charset="0"/>
              </a:rPr>
              <a:t>Remember, while these features can be impressive, they also highlight the potential for misuse. It’s crucial to always use such tools ethically and legally, respecting privacy rights and adhering to all relevant laws and regulations.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cam</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2" name="Rectangle 1"/>
          <p:cNvSpPr>
            <a:spLocks noChangeArrowheads="1"/>
          </p:cNvSpPr>
          <p:nvPr/>
        </p:nvSpPr>
        <p:spPr bwMode="auto">
          <a:xfrm>
            <a:off x="609600" y="1744408"/>
            <a:ext cx="103632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A </a:t>
            </a:r>
            <a:r>
              <a:rPr kumimoji="0" lang="en-US" altLang="en-US" sz="1800" b="0" i="0" u="none" strike="noStrike" cap="none" normalizeH="0" baseline="0" dirty="0" err="1" smtClean="0">
                <a:ln>
                  <a:noFill/>
                </a:ln>
                <a:solidFill>
                  <a:schemeClr val="tx1"/>
                </a:solidFill>
                <a:effectLst/>
                <a:latin typeface="Arial" panose="020B0604020202020204" pitchFamily="34" charset="0"/>
              </a:rPr>
              <a:t>keylogger</a:t>
            </a:r>
            <a:r>
              <a:rPr kumimoji="0" lang="en-US" altLang="en-US" sz="1800" b="0" i="0" u="none" strike="noStrike" cap="none" normalizeH="0" baseline="0" dirty="0" smtClean="0">
                <a:ln>
                  <a:noFill/>
                </a:ln>
                <a:solidFill>
                  <a:schemeClr val="tx1"/>
                </a:solidFill>
                <a:effectLst/>
                <a:latin typeface="Arial" panose="020B0604020202020204" pitchFamily="34" charset="0"/>
              </a:rPr>
              <a:t> captures all keystrokes made on a keyboard, stores this data, and often operates in stealth mode. It can transmit data to a remote server and may start recording based on specific triggers. The data is then analyzed for patterns or sensitive information. Its use should always be legal and ethical, respecting privacy rights. Unauthorized use can lead to severe legal consequences. Always ensure you have proper authorization before using such tools. Respect for privacy and adherence to ethical standards should always be paramount when using </a:t>
            </a:r>
            <a:r>
              <a:rPr kumimoji="0" lang="en-US" altLang="en-US" sz="1800" b="0" i="0" u="none" strike="noStrike" cap="none" normalizeH="0" baseline="0" dirty="0" err="1" smtClean="0">
                <a:ln>
                  <a:noFill/>
                </a:ln>
                <a:solidFill>
                  <a:schemeClr val="tx1"/>
                </a:solidFill>
                <a:effectLst/>
                <a:latin typeface="Arial" panose="020B0604020202020204" pitchFamily="34" charset="0"/>
              </a:rPr>
              <a:t>keyloggers</a:t>
            </a:r>
            <a:r>
              <a:rPr kumimoji="0" lang="en-US" altLang="en-US" sz="1800" b="0"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5504</Words>
  <Application>WPS Presentation</Application>
  <PresentationFormat>Widescreen</PresentationFormat>
  <Paragraphs>92</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Trebuchet MS</vt:lpstr>
      <vt:lpstr>Stencil</vt:lpstr>
      <vt:lpstr>Calibri</vt:lpstr>
      <vt:lpstr>Microsoft YaHei</vt:lpstr>
      <vt:lpstr>Arial Unicode MS</vt:lpstr>
      <vt:lpstr>Office Theme</vt:lpstr>
      <vt:lpstr>Praharsha k</vt:lpstr>
      <vt:lpstr>KLATD BOT</vt:lpstr>
      <vt:lpstr>Keylogs the info of the user and puts it into a notepad.</vt:lpstr>
      <vt:lpstr>The keylogger bot gets all the data what the user has typed through using his keyboard or what buttons he has click in his keyboard and what what he has open will be shown in the notepad and if he has open Google what he has typed in and what he has open will be shown.</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Praharsha k</dc:title>
  <dc:creator/>
  <cp:lastModifiedBy>devda</cp:lastModifiedBy>
  <cp:revision>10</cp:revision>
  <dcterms:created xsi:type="dcterms:W3CDTF">2024-06-03T05:48:00Z</dcterms:created>
  <dcterms:modified xsi:type="dcterms:W3CDTF">2024-06-23T16:45:51Z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AD29CECD3E464442B04B11597874D5AF_12</vt:lpwstr>
  </property>
  <property fmtid="{D5CDD505-2E9C-101B-9397-08002B2CF9AE}" pid="5" name="KSOProductBuildVer">
    <vt:lpwstr>1033-12.2.0.13489</vt:lpwstr>
  </property>
</Properties>
</file>