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89673" autoAdjust="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971800" y="2181342"/>
            <a:ext cx="7078998" cy="64516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algn="just" marL="3213735">
              <a:lnSpc>
                <a:spcPct val="150000"/>
              </a:lnSpc>
              <a:spcBef>
                <a:spcPts val="130"/>
              </a:spcBef>
            </a:pP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sz="28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altLang="en-US" lang="zh-CN"/>
          </a:p>
        </p:txBody>
      </p:sp>
      <p:sp>
        <p:nvSpPr>
          <p:cNvPr id="1048601" name="object 8"/>
          <p:cNvSpPr txBox="1"/>
          <p:nvPr/>
        </p:nvSpPr>
        <p:spPr>
          <a:xfrm>
            <a:off x="6217920" y="2821622"/>
            <a:ext cx="1859280" cy="3821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/>
          <p:nvPr/>
        </p:nvSpPr>
        <p:spPr>
          <a:xfrm>
            <a:off x="457200" y="941784"/>
            <a:ext cx="9906000" cy="5073650"/>
          </a:xfrm>
          <a:prstGeom prst="rect"/>
        </p:spPr>
        <p:txBody>
          <a:bodyPr anchor="t" bIns="0" lIns="0" rIns="0" rtlCol="0" tIns="12700" vert="horz" wrap="square">
            <a:spAutoFit/>
          </a:bodyPr>
          <a:p>
            <a:pPr algn="just">
              <a:lnSpc>
                <a:spcPct val="150000"/>
              </a:lnSpc>
            </a:pPr>
            <a:r>
              <a:rPr b="1"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b="1" dirty="0" sz="2800" lang="en-US" spc="1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sz="2000" lang="en-US" spc="-45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sz="2000" lang="en-US" spc="-45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sz="2000" lang="en-US" spc="-45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dirty="0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000" lang="en-US" spc="-45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0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0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anchor="t" bIns="0" lIns="0" rIns="0" tIns="0" wrap="square">
            <a:spAutoFit/>
          </a:bodyPr>
          <a:p>
            <a:pPr algn="just"/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dirty="0" sz="4400" lang="en-US">
                <a:latin typeface="Calibri"/>
                <a:cs typeface="Calibri"/>
              </a:rPr>
              <a:t> Techniques</a:t>
            </a:r>
            <a:endParaRPr dirty="0" sz="440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6705600"/>
          </a:xfrm>
        </p:spPr>
        <p:txBody>
          <a:bodyPr anchor="t" bIns="0" lIns="0" rIns="0" tIns="0" wrap="square">
            <a:spAutoFit/>
          </a:bodyPr>
          <a:p>
            <a:pPr algn="l"/>
            <a:endParaRPr b="1" dirty="0" sz="2800" lang="en-US"/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dirty="0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dirty="0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57200" y="1260249"/>
            <a:ext cx="8032272" cy="51333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160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410450"/>
          </a:xfrm>
        </p:spPr>
        <p:txBody>
          <a:bodyPr anchor="t" bIns="0" lIns="0" rIns="0" tIns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dirty="0" sz="32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,Sans-Serif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algn="just" indent="-285750" marL="285750">
              <a:lnSpc>
                <a:spcPct val="150000"/>
              </a:lnSpc>
              <a:buFont typeface="Arial,Sans-Serif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Posture: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personal and organizational cybersecurity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32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algn="just" marL="12700">
              <a:spcBef>
                <a:spcPts val="130"/>
              </a:spcBef>
            </a:pPr>
            <a:r>
              <a:rPr dirty="0" sz="425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endParaRPr dirty="0" sz="16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4">
              <a:lnSpc>
                <a:spcPct val="150000"/>
              </a:lnSpc>
            </a:pPr>
            <a:endParaRPr dirty="0"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dirty="0" sz="2800" lang="en-US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lang="en-IN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IN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000" lang="en-IN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000" lang="en-IN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360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600" lang="en-IN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600" lang="en-IN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600" lang="en-IN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600" lang="en-IN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600" lang="en-IN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600" lang="en-IN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3600" lang="en-IN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36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759644" y="2012872"/>
            <a:ext cx="7674632" cy="491109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1">
              <a:lnSpc>
                <a:spcPct val="150000"/>
              </a:lnSpc>
            </a:pPr>
            <a:endParaRPr b="1"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TextBox 8"/>
          <p:cNvSpPr txBox="1"/>
          <p:nvPr/>
        </p:nvSpPr>
        <p:spPr>
          <a:xfrm>
            <a:off x="344100" y="1905000"/>
            <a:ext cx="8952300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dirty="0" sz="28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152401" y="857885"/>
            <a:ext cx="10168890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lang="en-US" spc="-4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3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lang="en-US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lang="en-US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lang="en-US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048000" y="1752600"/>
            <a:ext cx="6395049" cy="48920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dirty="0" sz="24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anchor="t" bIns="0" lIns="0" rIns="0" tIns="0" wrap="square">
            <a:spAutoFit/>
          </a:bodyPr>
          <a:p>
            <a:pPr algn="just"/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152400" y="992653"/>
            <a:ext cx="9296400" cy="586359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>
              <a:lnSpc>
                <a:spcPct val="150000"/>
              </a:lnSpc>
            </a:pPr>
            <a:r>
              <a:rPr b="1" dirty="0" sz="2800" lang="en-US">
                <a:ea typeface="+mn-lt"/>
                <a:cs typeface="+mn-lt"/>
              </a:rPr>
              <a:t>1</a:t>
            </a:r>
            <a:r>
              <a:rPr b="1" dirty="0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b="1" dirty="0" sz="20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b="1" dirty="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dirty="0"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b="1"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dirty="0" sz="16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b="1"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dirty="0" sz="16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b="1" dirty="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dirty="0"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b="1"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dirty="0" sz="16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b="1"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dirty="0" sz="16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b="1"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dirty="0" sz="16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b="1" dirty="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dirty="0"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/>
              <a:buChar char="•"/>
            </a:pPr>
            <a:r>
              <a:rPr b="1"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dirty="0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dirty="0" sz="16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33333" t="7721" r="28333" b="-34506"/>
          <a:stretch>
            <a:fillRect/>
          </a:stretch>
        </p:blipFill>
        <p:spPr>
          <a:xfrm>
            <a:off x="-457200" y="1676400"/>
            <a:ext cx="9601200" cy="594360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</dc:title>
  <dc:creator>Pavithra Saidala</dc:creator>
  <cp:lastModifiedBy>22MH1A04I1 @acoe.edu.in</cp:lastModifiedBy>
  <dcterms:created xsi:type="dcterms:W3CDTF">2024-06-02T18:48:59Z</dcterms:created>
  <dcterms:modified xsi:type="dcterms:W3CDTF">2024-06-11T13:46:47Z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46d722991597475c9c12fa9c29a6f3eb</vt:lpwstr>
  </property>
</Properties>
</file>