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70" r:id="rId14"/>
    <p:sldId id="265" r:id="rId15"/>
    <p:sldId id="26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2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43444" y="2008855"/>
            <a:ext cx="9174414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400" b="1" i="1" spc="15" dirty="0" smtClean="0">
                <a:solidFill>
                  <a:schemeClr val="accent1">
                    <a:lumMod val="75000"/>
                  </a:schemeClr>
                </a:solidFill>
              </a:rPr>
              <a:t>SATHI VEERA SANTOSH REDDY</a:t>
            </a:r>
            <a:endParaRPr sz="4400" b="1" i="1" spc="1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9725" y="3447130"/>
            <a:ext cx="2160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228600" y="96631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5356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i="1" u="sng" spc="15" dirty="0">
                <a:latin typeface="Trebuchet MS"/>
                <a:cs typeface="Trebuchet MS"/>
              </a:rPr>
              <a:t>     </a:t>
            </a:r>
            <a:r>
              <a:rPr sz="4800" b="1" i="1" u="sng" spc="15" dirty="0">
                <a:latin typeface="Trebuchet MS"/>
                <a:cs typeface="Trebuchet MS"/>
              </a:rPr>
              <a:t>M</a:t>
            </a:r>
            <a:r>
              <a:rPr sz="4800" b="1" i="1" u="sng" dirty="0">
                <a:latin typeface="Trebuchet MS"/>
                <a:cs typeface="Trebuchet MS"/>
              </a:rPr>
              <a:t>O</a:t>
            </a:r>
            <a:r>
              <a:rPr sz="4800" b="1" i="1" u="sng" spc="-15" dirty="0">
                <a:latin typeface="Trebuchet MS"/>
                <a:cs typeface="Trebuchet MS"/>
              </a:rPr>
              <a:t>D</a:t>
            </a:r>
            <a:r>
              <a:rPr sz="4800" b="1" i="1" u="sng" spc="-35" dirty="0">
                <a:latin typeface="Trebuchet MS"/>
                <a:cs typeface="Trebuchet MS"/>
              </a:rPr>
              <a:t>E</a:t>
            </a:r>
            <a:r>
              <a:rPr sz="4800" b="1" i="1" u="sng" spc="-30" dirty="0">
                <a:latin typeface="Trebuchet MS"/>
                <a:cs typeface="Trebuchet MS"/>
              </a:rPr>
              <a:t>LL</a:t>
            </a:r>
            <a:r>
              <a:rPr sz="4800" b="1" i="1" u="sng" spc="-5" dirty="0">
                <a:latin typeface="Trebuchet MS"/>
                <a:cs typeface="Trebuchet MS"/>
              </a:rPr>
              <a:t>I</a:t>
            </a:r>
            <a:r>
              <a:rPr sz="4800" b="1" i="1" u="sng" spc="30" dirty="0">
                <a:latin typeface="Trebuchet MS"/>
                <a:cs typeface="Trebuchet MS"/>
              </a:rPr>
              <a:t>N</a:t>
            </a:r>
            <a:r>
              <a:rPr sz="4800" b="1" i="1" u="sng" spc="5" dirty="0">
                <a:latin typeface="Trebuchet MS"/>
                <a:cs typeface="Trebuchet MS"/>
              </a:rPr>
              <a:t>G</a:t>
            </a:r>
            <a:endParaRPr sz="4800" i="1" u="sng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400" dirty="0"/>
              <a:t>Utilizes </a:t>
            </a:r>
            <a:r>
              <a:rPr lang="en-IN" sz="2400" dirty="0" err="1"/>
              <a:t>tkinter</a:t>
            </a:r>
            <a:r>
              <a:rPr lang="en-IN" sz="2400" dirty="0"/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</a:t>
            </a:r>
            <a:r>
              <a:rPr lang="en-IN" sz="2400" dirty="0"/>
              <a:t>Start Button: Initiates the keylogger.</a:t>
            </a:r>
          </a:p>
          <a:p>
            <a:pPr lvl="1"/>
            <a:r>
              <a:rPr lang="en-IN" sz="2400" dirty="0"/>
              <a:t>	Stop Button: Stops the keylogger.</a:t>
            </a:r>
          </a:p>
          <a:p>
            <a:pPr lvl="1"/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400" dirty="0"/>
              <a:t>Provides real-time feedback on the status </a:t>
            </a:r>
          </a:p>
          <a:p>
            <a:pPr lvl="1"/>
            <a:r>
              <a:rPr lang="en-IN" sz="24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049337"/>
            <a:ext cx="1191928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Flow Diagram:</a:t>
            </a: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Initialization: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Event Capture: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Data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Stop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the GUI status to indicate the keylogger is stopped.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832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98F5E39C-B564-CCD9-AECE-FE92F2B8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4" y="5467670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2" y="982345"/>
            <a:ext cx="9429748" cy="53422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66385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308811" y="2737754"/>
            <a:ext cx="11201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keylogger project demonstrated the capability to effectively capture and log keystrokes in real-time.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Emphasized the ethical use of keyloggers and the importance of implementing security measures to protect against malicious use.</a:t>
            </a:r>
            <a:endParaRPr lang="en-IN" sz="2400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EC76215-5A8F-0A04-F287-38224DFE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4" y="882307"/>
            <a:ext cx="1592614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i="1" spc="5" dirty="0"/>
              <a:t>KEY LOGGER AND SECURITY</a:t>
            </a:r>
            <a:endParaRPr sz="4250" b="0" i="1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914400" y="2764894"/>
            <a:ext cx="709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9270" y="1295400"/>
            <a:ext cx="5257800" cy="43576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7870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i="1" u="sng" spc="25" dirty="0"/>
              <a:t>    </a:t>
            </a:r>
            <a:r>
              <a:rPr i="1" u="sng" spc="25" dirty="0"/>
              <a:t>A</a:t>
            </a:r>
            <a:r>
              <a:rPr i="1" u="sng" spc="-5" dirty="0"/>
              <a:t>G</a:t>
            </a:r>
            <a:r>
              <a:rPr i="1" u="sng" spc="-35" dirty="0"/>
              <a:t>E</a:t>
            </a:r>
            <a:r>
              <a:rPr i="1" u="sng" spc="15" dirty="0"/>
              <a:t>N</a:t>
            </a:r>
            <a:r>
              <a:rPr i="1"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24" name="Picture 23" descr="Cartoon bee with pencil">
            <a:extLst>
              <a:ext uri="{FF2B5EF4-FFF2-40B4-BE49-F238E27FC236}">
                <a16:creationId xmlns:a16="http://schemas.microsoft.com/office/drawing/2014/main" id="{7FB6CB5F-47F4-9AB1-AE42-4E4F03996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" y="2968137"/>
            <a:ext cx="326558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787782"/>
            <a:ext cx="1241456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pic>
        <p:nvPicPr>
          <p:cNvPr id="13" name="Graphic 12" descr="A lightbulb">
            <a:extLst>
              <a:ext uri="{FF2B5EF4-FFF2-40B4-BE49-F238E27FC236}">
                <a16:creationId xmlns:a16="http://schemas.microsoft.com/office/drawing/2014/main" id="{B8671300-1C1B-F075-9A82-DE94ED4CB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486207" y="1524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82395"/>
            <a:ext cx="881331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best practices.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225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 dirty="0"/>
              <a:t>W</a:t>
            </a:r>
            <a:r>
              <a:rPr sz="3200" i="1" spc="-20" dirty="0"/>
              <a:t>H</a:t>
            </a:r>
            <a:r>
              <a:rPr sz="3200" i="1" spc="20" dirty="0"/>
              <a:t>O</a:t>
            </a:r>
            <a:r>
              <a:rPr sz="3200" i="1" spc="-235" dirty="0"/>
              <a:t> </a:t>
            </a:r>
            <a:r>
              <a:rPr sz="3200" i="1" spc="-10" dirty="0"/>
              <a:t>AR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10" dirty="0"/>
              <a:t>T</a:t>
            </a:r>
            <a:r>
              <a:rPr sz="3200" i="1" spc="-15" dirty="0"/>
              <a:t>H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20" dirty="0"/>
              <a:t>E</a:t>
            </a:r>
            <a:r>
              <a:rPr sz="3200" i="1" spc="30" dirty="0"/>
              <a:t>N</a:t>
            </a:r>
            <a:r>
              <a:rPr sz="3200" i="1" spc="15" dirty="0"/>
              <a:t>D</a:t>
            </a:r>
            <a:r>
              <a:rPr sz="3200" i="1" spc="-45" dirty="0"/>
              <a:t> </a:t>
            </a:r>
            <a:r>
              <a:rPr sz="3200" i="1" dirty="0"/>
              <a:t>U</a:t>
            </a:r>
            <a:r>
              <a:rPr sz="3200" i="1" spc="10" dirty="0"/>
              <a:t>S</a:t>
            </a:r>
            <a:r>
              <a:rPr sz="3200" i="1" spc="-25" dirty="0"/>
              <a:t>E</a:t>
            </a:r>
            <a:r>
              <a:rPr sz="3200" i="1" spc="-10" dirty="0"/>
              <a:t>R</a:t>
            </a:r>
            <a:r>
              <a:rPr sz="3200" i="1" spc="5" dirty="0"/>
              <a:t>S?</a:t>
            </a:r>
            <a:endParaRPr sz="3200" i="1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620857"/>
            <a:ext cx="11734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/>
              <a:t>Y</a:t>
            </a: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70" y="1675745"/>
            <a:ext cx="1030871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52" y="1433195"/>
            <a:ext cx="1018323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239" y="1763306"/>
            <a:ext cx="100981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665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</vt:lpstr>
      <vt:lpstr>Arial</vt:lpstr>
      <vt:lpstr>Calibri</vt:lpstr>
      <vt:lpstr>Trebuchet MS</vt:lpstr>
      <vt:lpstr>Wingdings</vt:lpstr>
      <vt:lpstr>Office Theme</vt:lpstr>
      <vt:lpstr>SATHI VEERA SANTOSH REDDY</vt:lpstr>
      <vt:lpstr>KEY LOGGER AND SECURITY</vt:lpstr>
      <vt:lpstr>    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Santhosh reddy sathi</dc:creator>
  <cp:lastModifiedBy>Santhosh reddy sathi</cp:lastModifiedBy>
  <cp:revision>8</cp:revision>
  <dcterms:created xsi:type="dcterms:W3CDTF">2024-06-03T05:48:59Z</dcterms:created>
  <dcterms:modified xsi:type="dcterms:W3CDTF">2024-06-16T05:44:45Z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