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y="10287000" cx="18288000"/>
  <p:notesSz cx="6858000" cy="9144000"/>
  <p:embeddedFontLst>
    <p:embeddedFont>
      <p:font typeface="Arimo" panose="020B0604020202020204" charset="1"/>
      <p:regular r:id="rId14"/>
    </p:embeddedFont>
    <p:embeddedFont>
      <p:font typeface="Arimo Bold" panose="020B0704020202020204" charset="1"/>
      <p:regular r:id="rId15"/>
    </p:embeddedFont>
    <p:embeddedFont>
      <p:font typeface="Arimo Italics" panose="020B0604020202090204" charset="1"/>
      <p:regular r:id="rId16"/>
    </p:embeddedFont>
    <p:embeddedFont>
      <p:font typeface="Arimo Bold Italics" panose="020B0704020202090204" charset="1"/>
      <p:regular r:id="rId17"/>
    </p:embeddedFont>
    <p:embeddedFont>
      <p:font typeface="Arial" panose="020B0502020202020204" charset="1"/>
      <p:regular r:id="rId18"/>
    </p:embeddedFont>
    <p:embeddedFont>
      <p:font typeface="Arial Bold" panose="020B0802020202020204" charset="1"/>
      <p:regular r:id="rId19"/>
    </p:embeddedFont>
    <p:embeddedFont>
      <p:font typeface="Arial Italics" panose="020B0502020202090204" charset="1"/>
      <p:regular r:id="rId20"/>
    </p:embeddedFont>
    <p:embeddedFont>
      <p:font typeface="Arial Bold Italics" panose="020B0802020202090204" charset="1"/>
      <p:regular r:id="rId21"/>
    </p:embeddedFont>
    <p:embeddedFont>
      <p:font typeface="Canva Sans" panose="020B0503030501040103" charset="1"/>
      <p:regular r:id="rId22"/>
    </p:embeddedFont>
    <p:embeddedFont>
      <p:font typeface="Canva Sans Bold" panose="020B0803030501040103" charset="1"/>
      <p:regular r:id="rId23"/>
    </p:embeddedFont>
    <p:embeddedFont>
      <p:font typeface="Canva Sans Italics" panose="020B0503030501040103" charset="1"/>
      <p:regular r:id="rId24"/>
    </p:embeddedFont>
    <p:embeddedFont>
      <p:font typeface="Canva Sans Bold Italics" panose="020B0803030501040103" charset="1"/>
      <p:regular r:id="rId25"/>
    </p:embeddedFont>
    <p:embeddedFont>
      <p:font typeface="Canva Sans Medium" panose="020B0603030501040103" charset="1"/>
      <p:regular r:id="rId26"/>
    </p:embeddedFont>
    <p:embeddedFont>
      <p:font typeface="Canva Sans Medium Italics" panose="020B0603030501040103" charset="1"/>
      <p:regular r:id="rId27"/>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 Id="rId22" Type="http://schemas.openxmlformats.org/officeDocument/2006/relationships/font" Target="fonts/font9.fntdata"/><Relationship Id="rId23" Type="http://schemas.openxmlformats.org/officeDocument/2006/relationships/font" Target="fonts/font10.fntdata"/><Relationship Id="rId24" Type="http://schemas.openxmlformats.org/officeDocument/2006/relationships/font" Target="fonts/font11.fntdata"/><Relationship Id="rId25" Type="http://schemas.openxmlformats.org/officeDocument/2006/relationships/font" Target="fonts/font12.fntdata"/><Relationship Id="rId26" Type="http://schemas.openxmlformats.org/officeDocument/2006/relationships/font" Target="fonts/font13.fntdata"/><Relationship Id="rId27" Type="http://schemas.openxmlformats.org/officeDocument/2006/relationships/font" Target="fonts/font14.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0" name=""/>
        <p:cNvGrpSpPr/>
        <p:nvPr/>
      </p:nvGrpSpPr>
      <p:grpSpPr>
        <a:xfrm>
          <a:off x="0" y="0"/>
          <a:ext cx="0" cy="0"/>
          <a:chOff x="0" y="0"/>
          <a:chExt cx="0" cy="0"/>
        </a:xfrm>
      </p:grpSpPr>
      <p:sp>
        <p:nvSpPr>
          <p:cNvPr id="104865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lang="en-US"/>
          </a:p>
        </p:txBody>
      </p:sp>
      <p:sp>
        <p:nvSpPr>
          <p:cNvPr id="104868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3"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695" name="Title 1"/>
          <p:cNvSpPr>
            <a:spLocks noGrp="1"/>
          </p:cNvSpPr>
          <p:nvPr>
            <p:ph type="title"/>
          </p:nvPr>
        </p:nvSpPr>
        <p:spPr/>
        <p:txBody>
          <a:bodyPr/>
          <a:p>
            <a:r>
              <a:rPr lang="en-US" smtClean="0"/>
              <a:t>Click to edit Master title style</a:t>
            </a:r>
            <a:endParaRPr lang="en-US"/>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0"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659" name="Title 1"/>
          <p:cNvSpPr>
            <a:spLocks noGrp="1"/>
          </p:cNvSpPr>
          <p:nvPr>
            <p:ph type="title"/>
          </p:nvPr>
        </p:nvSpPr>
        <p:spPr/>
        <p:txBody>
          <a:bodyPr/>
          <a:p>
            <a:r>
              <a:rPr lang="en-US" smtClean="0"/>
              <a:t>Click to edit Master title style</a:t>
            </a:r>
            <a:endParaRPr lang="en-US"/>
          </a:p>
        </p:txBody>
      </p:sp>
      <p:sp>
        <p:nvSpPr>
          <p:cNvPr id="1048660"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70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Group 2"/>
          <p:cNvGrpSpPr/>
          <p:nvPr/>
        </p:nvGrpSpPr>
        <p:grpSpPr>
          <a:xfrm rot="0">
            <a:off x="669801" y="685800"/>
            <a:ext cx="5554980" cy="142496"/>
            <a:chOff x="0" y="0"/>
            <a:chExt cx="7406640" cy="189994"/>
          </a:xfrm>
        </p:grpSpPr>
        <p:sp>
          <p:nvSpPr>
            <p:cNvPr id="104858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6" name="Group 4"/>
          <p:cNvGrpSpPr/>
          <p:nvPr/>
        </p:nvGrpSpPr>
        <p:grpSpPr>
          <a:xfrm rot="0">
            <a:off x="12063220" y="680464"/>
            <a:ext cx="5554980" cy="147831"/>
            <a:chOff x="0" y="0"/>
            <a:chExt cx="7406640" cy="197108"/>
          </a:xfrm>
        </p:grpSpPr>
        <p:sp>
          <p:nvSpPr>
            <p:cNvPr id="104858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7" name="Group 6"/>
          <p:cNvGrpSpPr/>
          <p:nvPr/>
        </p:nvGrpSpPr>
        <p:grpSpPr>
          <a:xfrm rot="0">
            <a:off x="6362745" y="685800"/>
            <a:ext cx="5554980" cy="137160"/>
            <a:chOff x="0" y="0"/>
            <a:chExt cx="7406640" cy="182880"/>
          </a:xfrm>
        </p:grpSpPr>
        <p:sp>
          <p:nvSpPr>
            <p:cNvPr id="104858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grpSp>
        <p:nvGrpSpPr>
          <p:cNvPr id="28" name="Group 9"/>
          <p:cNvGrpSpPr/>
          <p:nvPr/>
        </p:nvGrpSpPr>
        <p:grpSpPr>
          <a:xfrm rot="0">
            <a:off x="669801" y="4628646"/>
            <a:ext cx="16948398" cy="5007224"/>
            <a:chOff x="0" y="0"/>
            <a:chExt cx="22597864" cy="6676298"/>
          </a:xfrm>
        </p:grpSpPr>
        <p:sp>
          <p:nvSpPr>
            <p:cNvPr id="1048588" name="Freeform 10"/>
            <p:cNvSpPr/>
            <p:nvPr/>
          </p:nvSpPr>
          <p:spPr>
            <a:xfrm rot="0" flipH="0" flipV="0">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rot="0">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rot="0">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rot="0">
            <a:off x="4767734" y="6858592"/>
            <a:ext cx="11787394" cy="1828800"/>
          </a:xfrm>
          <a:prstGeom prst="rect"/>
        </p:spPr>
        <p:txBody>
          <a:bodyPr anchor="t" bIns="0" lIns="0" rIns="0" rtlCol="0" tIns="0">
            <a:spAutoFit/>
          </a:bodyPr>
          <a:p>
            <a:pPr>
              <a:lnSpc>
                <a:spcPts val="3600"/>
              </a:lnSpc>
            </a:pPr>
            <a:r>
              <a:rPr sz="3000" lang="en-US">
                <a:solidFill>
                  <a:srgbClr val="1482AC"/>
                </a:solidFill>
                <a:latin typeface="Arial Bold"/>
              </a:rPr>
              <a:t>Presented By:</a:t>
            </a:r>
          </a:p>
          <a:p>
            <a:pPr>
              <a:lnSpc>
                <a:spcPts val="3600"/>
              </a:lnSpc>
            </a:pPr>
            <a:r>
              <a:rPr sz="3000" lang="en-US">
                <a:solidFill>
                  <a:srgbClr val="1482AC"/>
                </a:solidFill>
                <a:latin typeface="Arial Bold"/>
              </a:rPr>
              <a:t>J</a:t>
            </a:r>
            <a:r>
              <a:rPr sz="3000" lang="en-US">
                <a:solidFill>
                  <a:srgbClr val="1482AC"/>
                </a:solidFill>
                <a:latin typeface="Arial Bold"/>
              </a:rPr>
              <a:t>.</a:t>
            </a:r>
            <a:r>
              <a:rPr sz="3000" lang="en-US">
                <a:solidFill>
                  <a:srgbClr val="1482AC"/>
                </a:solidFill>
                <a:latin typeface="Arial Bold"/>
              </a:rPr>
              <a:t> </a:t>
            </a:r>
            <a:r>
              <a:rPr sz="3000" lang="en-US">
                <a:solidFill>
                  <a:srgbClr val="1482AC"/>
                </a:solidFill>
                <a:latin typeface="Arial Bold"/>
              </a:rPr>
              <a:t>M</a:t>
            </a:r>
            <a:r>
              <a:rPr sz="3000" lang="en-US">
                <a:solidFill>
                  <a:srgbClr val="1482AC"/>
                </a:solidFill>
                <a:latin typeface="Arial Bold"/>
              </a:rPr>
              <a:t>e</a:t>
            </a:r>
            <a:r>
              <a:rPr sz="3000" lang="en-US">
                <a:solidFill>
                  <a:srgbClr val="1482AC"/>
                </a:solidFill>
                <a:latin typeface="Arial Bold"/>
              </a:rPr>
              <a:t>e</a:t>
            </a:r>
            <a:r>
              <a:rPr sz="3000" lang="en-US">
                <a:solidFill>
                  <a:srgbClr val="1482AC"/>
                </a:solidFill>
                <a:latin typeface="Arial Bold"/>
              </a:rPr>
              <a:t>n</a:t>
            </a:r>
            <a:r>
              <a:rPr sz="3000" lang="en-US">
                <a:solidFill>
                  <a:srgbClr val="1482AC"/>
                </a:solidFill>
                <a:latin typeface="Arial Bold"/>
              </a:rPr>
              <a:t>a</a:t>
            </a:r>
            <a:r>
              <a:rPr sz="3000" lang="en-US">
                <a:solidFill>
                  <a:srgbClr val="1482AC"/>
                </a:solidFill>
                <a:latin typeface="Arial Bold"/>
              </a:rPr>
              <a:t>- Karpaga Vinayaga College of Engineering &amp; Technology - B.Tech. Biotechnology</a:t>
            </a:r>
            <a:endParaRPr altLang="en-US" lang="zh-CN"/>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grpSp>
        <p:nvGrpSpPr>
          <p:cNvPr id="63" name="Group 2"/>
          <p:cNvGrpSpPr/>
          <p:nvPr/>
        </p:nvGrpSpPr>
        <p:grpSpPr>
          <a:xfrm rot="0">
            <a:off x="669801" y="685800"/>
            <a:ext cx="5554980" cy="142496"/>
            <a:chOff x="0" y="0"/>
            <a:chExt cx="7406640" cy="189994"/>
          </a:xfrm>
        </p:grpSpPr>
        <p:sp>
          <p:nvSpPr>
            <p:cNvPr id="104864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4" name="Group 4"/>
          <p:cNvGrpSpPr/>
          <p:nvPr/>
        </p:nvGrpSpPr>
        <p:grpSpPr>
          <a:xfrm rot="0">
            <a:off x="12063220" y="680464"/>
            <a:ext cx="5554980" cy="147831"/>
            <a:chOff x="0" y="0"/>
            <a:chExt cx="7406640" cy="197108"/>
          </a:xfrm>
        </p:grpSpPr>
        <p:sp>
          <p:nvSpPr>
            <p:cNvPr id="104864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5" name="Group 6"/>
          <p:cNvGrpSpPr/>
          <p:nvPr/>
        </p:nvGrpSpPr>
        <p:grpSpPr>
          <a:xfrm rot="0">
            <a:off x="6362745" y="685800"/>
            <a:ext cx="5554980" cy="137160"/>
            <a:chOff x="0" y="0"/>
            <a:chExt cx="7406640" cy="182880"/>
          </a:xfrm>
        </p:grpSpPr>
        <p:sp>
          <p:nvSpPr>
            <p:cNvPr id="104864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7"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8" name="TextBox 10"/>
          <p:cNvSpPr txBox="1"/>
          <p:nvPr/>
        </p:nvSpPr>
        <p:spPr>
          <a:xfrm rot="0">
            <a:off x="2894882" y="3285126"/>
            <a:ext cx="12498237" cy="3621497"/>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Group 2"/>
          <p:cNvGrpSpPr/>
          <p:nvPr/>
        </p:nvGrpSpPr>
        <p:grpSpPr>
          <a:xfrm rot="0">
            <a:off x="669801" y="685800"/>
            <a:ext cx="5554980" cy="142496"/>
            <a:chOff x="0" y="0"/>
            <a:chExt cx="7406640" cy="189994"/>
          </a:xfrm>
        </p:grpSpPr>
        <p:sp>
          <p:nvSpPr>
            <p:cNvPr id="1048649"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8" name="Group 4"/>
          <p:cNvGrpSpPr/>
          <p:nvPr/>
        </p:nvGrpSpPr>
        <p:grpSpPr>
          <a:xfrm rot="0">
            <a:off x="12063220" y="680464"/>
            <a:ext cx="5554980" cy="147831"/>
            <a:chOff x="0" y="0"/>
            <a:chExt cx="7406640" cy="197108"/>
          </a:xfrm>
        </p:grpSpPr>
        <p:sp>
          <p:nvSpPr>
            <p:cNvPr id="1048650"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9" name="Group 6"/>
          <p:cNvGrpSpPr/>
          <p:nvPr/>
        </p:nvGrpSpPr>
        <p:grpSpPr>
          <a:xfrm rot="0">
            <a:off x="6362745" y="685800"/>
            <a:ext cx="5554980" cy="137160"/>
            <a:chOff x="0" y="0"/>
            <a:chExt cx="7406640" cy="182880"/>
          </a:xfrm>
        </p:grpSpPr>
        <p:sp>
          <p:nvSpPr>
            <p:cNvPr id="1048651"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2"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53" name="TextBox 9"/>
          <p:cNvSpPr txBox="1"/>
          <p:nvPr/>
        </p:nvSpPr>
        <p:spPr>
          <a:xfrm rot="0">
            <a:off x="2286001" y="4109322"/>
            <a:ext cx="13765236" cy="1982629"/>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Group 2"/>
          <p:cNvGrpSpPr/>
          <p:nvPr/>
        </p:nvGrpSpPr>
        <p:grpSpPr>
          <a:xfrm rot="0">
            <a:off x="669801" y="685800"/>
            <a:ext cx="5554980" cy="142496"/>
            <a:chOff x="0" y="0"/>
            <a:chExt cx="7406640" cy="189994"/>
          </a:xfrm>
        </p:grpSpPr>
        <p:sp>
          <p:nvSpPr>
            <p:cNvPr id="1048592"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2" name="Group 4"/>
          <p:cNvGrpSpPr/>
          <p:nvPr/>
        </p:nvGrpSpPr>
        <p:grpSpPr>
          <a:xfrm rot="0">
            <a:off x="12063220" y="680464"/>
            <a:ext cx="5554980" cy="147831"/>
            <a:chOff x="0" y="0"/>
            <a:chExt cx="7406640" cy="197108"/>
          </a:xfrm>
        </p:grpSpPr>
        <p:sp>
          <p:nvSpPr>
            <p:cNvPr id="1048593"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3" name="Group 6"/>
          <p:cNvGrpSpPr/>
          <p:nvPr/>
        </p:nvGrpSpPr>
        <p:grpSpPr>
          <a:xfrm rot="0">
            <a:off x="6362745" y="685800"/>
            <a:ext cx="5554980" cy="137160"/>
            <a:chOff x="0" y="0"/>
            <a:chExt cx="7406640" cy="182880"/>
          </a:xfrm>
        </p:grpSpPr>
        <p:sp>
          <p:nvSpPr>
            <p:cNvPr id="1048594"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5"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596" name="TextBox 9"/>
          <p:cNvSpPr txBox="1"/>
          <p:nvPr/>
        </p:nvSpPr>
        <p:spPr>
          <a:xfrm rot="0">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7" name="TextBox 10"/>
          <p:cNvSpPr txBox="1"/>
          <p:nvPr/>
        </p:nvSpPr>
        <p:spPr>
          <a:xfrm rot="0">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Group 2"/>
          <p:cNvGrpSpPr/>
          <p:nvPr/>
        </p:nvGrpSpPr>
        <p:grpSpPr>
          <a:xfrm rot="0">
            <a:off x="669801" y="685800"/>
            <a:ext cx="5554980" cy="142496"/>
            <a:chOff x="0" y="0"/>
            <a:chExt cx="7406640" cy="189994"/>
          </a:xfrm>
        </p:grpSpPr>
        <p:sp>
          <p:nvSpPr>
            <p:cNvPr id="1048598"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6" name="Group 4"/>
          <p:cNvGrpSpPr/>
          <p:nvPr/>
        </p:nvGrpSpPr>
        <p:grpSpPr>
          <a:xfrm rot="0">
            <a:off x="12063220" y="680464"/>
            <a:ext cx="5554980" cy="147831"/>
            <a:chOff x="0" y="0"/>
            <a:chExt cx="7406640" cy="197108"/>
          </a:xfrm>
        </p:grpSpPr>
        <p:sp>
          <p:nvSpPr>
            <p:cNvPr id="1048599"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7" name="Group 6"/>
          <p:cNvGrpSpPr/>
          <p:nvPr/>
        </p:nvGrpSpPr>
        <p:grpSpPr>
          <a:xfrm rot="0">
            <a:off x="6362745" y="685800"/>
            <a:ext cx="5554980" cy="137160"/>
            <a:chOff x="0" y="0"/>
            <a:chExt cx="7406640" cy="182880"/>
          </a:xfrm>
        </p:grpSpPr>
        <p:sp>
          <p:nvSpPr>
            <p:cNvPr id="1048600"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1"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2"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3" name="TextBox 10"/>
          <p:cNvSpPr txBox="1"/>
          <p:nvPr/>
        </p:nvSpPr>
        <p:spPr>
          <a:xfrm rot="0">
            <a:off x="1028700" y="3504585"/>
            <a:ext cx="16296072" cy="3261359"/>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Group 2"/>
          <p:cNvGrpSpPr/>
          <p:nvPr/>
        </p:nvGrpSpPr>
        <p:grpSpPr>
          <a:xfrm rot="0">
            <a:off x="669801" y="685800"/>
            <a:ext cx="5554980" cy="142496"/>
            <a:chOff x="0" y="0"/>
            <a:chExt cx="7406640" cy="189994"/>
          </a:xfrm>
        </p:grpSpPr>
        <p:sp>
          <p:nvSpPr>
            <p:cNvPr id="1048604"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0" name="Group 4"/>
          <p:cNvGrpSpPr/>
          <p:nvPr/>
        </p:nvGrpSpPr>
        <p:grpSpPr>
          <a:xfrm rot="0">
            <a:off x="12063220" y="680464"/>
            <a:ext cx="5554980" cy="147831"/>
            <a:chOff x="0" y="0"/>
            <a:chExt cx="7406640" cy="197108"/>
          </a:xfrm>
        </p:grpSpPr>
        <p:sp>
          <p:nvSpPr>
            <p:cNvPr id="1048605"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1" name="Group 6"/>
          <p:cNvGrpSpPr/>
          <p:nvPr/>
        </p:nvGrpSpPr>
        <p:grpSpPr>
          <a:xfrm rot="0">
            <a:off x="6362745" y="685800"/>
            <a:ext cx="5554980" cy="137160"/>
            <a:chOff x="0" y="0"/>
            <a:chExt cx="7406640" cy="182880"/>
          </a:xfrm>
        </p:grpSpPr>
        <p:sp>
          <p:nvSpPr>
            <p:cNvPr id="1048606"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7"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08"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09" name="TextBox 10"/>
          <p:cNvSpPr txBox="1"/>
          <p:nvPr/>
        </p:nvSpPr>
        <p:spPr>
          <a:xfrm rot="0">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Group 2"/>
          <p:cNvGrpSpPr/>
          <p:nvPr/>
        </p:nvGrpSpPr>
        <p:grpSpPr>
          <a:xfrm rot="0">
            <a:off x="669801" y="685800"/>
            <a:ext cx="5554980" cy="142496"/>
            <a:chOff x="0" y="0"/>
            <a:chExt cx="7406640" cy="189994"/>
          </a:xfrm>
        </p:grpSpPr>
        <p:sp>
          <p:nvSpPr>
            <p:cNvPr id="1048610"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4" name="Group 4"/>
          <p:cNvGrpSpPr/>
          <p:nvPr/>
        </p:nvGrpSpPr>
        <p:grpSpPr>
          <a:xfrm rot="0">
            <a:off x="12063220" y="680464"/>
            <a:ext cx="5554980" cy="147831"/>
            <a:chOff x="0" y="0"/>
            <a:chExt cx="7406640" cy="197108"/>
          </a:xfrm>
        </p:grpSpPr>
        <p:sp>
          <p:nvSpPr>
            <p:cNvPr id="1048611"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5" name="Group 6"/>
          <p:cNvGrpSpPr/>
          <p:nvPr/>
        </p:nvGrpSpPr>
        <p:grpSpPr>
          <a:xfrm rot="0">
            <a:off x="6362745" y="685800"/>
            <a:ext cx="5554980" cy="137160"/>
            <a:chOff x="0" y="0"/>
            <a:chExt cx="7406640" cy="182880"/>
          </a:xfrm>
        </p:grpSpPr>
        <p:sp>
          <p:nvSpPr>
            <p:cNvPr id="1048612"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3"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14" name="TextBox 9"/>
          <p:cNvSpPr txBox="1"/>
          <p:nvPr/>
        </p:nvSpPr>
        <p:spPr>
          <a:xfrm rot="0">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5" name="TextBox 10"/>
          <p:cNvSpPr txBox="1"/>
          <p:nvPr/>
        </p:nvSpPr>
        <p:spPr>
          <a:xfrm rot="0">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Group 2"/>
          <p:cNvGrpSpPr/>
          <p:nvPr/>
        </p:nvGrpSpPr>
        <p:grpSpPr>
          <a:xfrm rot="0">
            <a:off x="669801" y="685800"/>
            <a:ext cx="5554980" cy="142496"/>
            <a:chOff x="0" y="0"/>
            <a:chExt cx="7406640" cy="189994"/>
          </a:xfrm>
        </p:grpSpPr>
        <p:sp>
          <p:nvSpPr>
            <p:cNvPr id="1048616"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8" name="Group 4"/>
          <p:cNvGrpSpPr/>
          <p:nvPr/>
        </p:nvGrpSpPr>
        <p:grpSpPr>
          <a:xfrm rot="0">
            <a:off x="12063220" y="680464"/>
            <a:ext cx="5554980" cy="147831"/>
            <a:chOff x="0" y="0"/>
            <a:chExt cx="7406640" cy="197108"/>
          </a:xfrm>
        </p:grpSpPr>
        <p:sp>
          <p:nvSpPr>
            <p:cNvPr id="1048617"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9" name="Group 6"/>
          <p:cNvGrpSpPr/>
          <p:nvPr/>
        </p:nvGrpSpPr>
        <p:grpSpPr>
          <a:xfrm rot="0">
            <a:off x="6362745" y="685800"/>
            <a:ext cx="5554980" cy="137160"/>
            <a:chOff x="0" y="0"/>
            <a:chExt cx="7406640" cy="182880"/>
          </a:xfrm>
        </p:grpSpPr>
        <p:sp>
          <p:nvSpPr>
            <p:cNvPr id="1048618"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9"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0" name="TextBox 9"/>
          <p:cNvSpPr txBox="1"/>
          <p:nvPr/>
        </p:nvSpPr>
        <p:spPr>
          <a:xfrm rot="0">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1" name="TextBox 10"/>
          <p:cNvSpPr txBox="1"/>
          <p:nvPr/>
        </p:nvSpPr>
        <p:spPr>
          <a:xfrm rot="0">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2" name="TextBox 11"/>
          <p:cNvSpPr txBox="1"/>
          <p:nvPr/>
        </p:nvSpPr>
        <p:spPr>
          <a:xfrm rot="0">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a:t>
            </a:r>
            <a:r>
              <a:rPr sz="1688" lang="en-US">
                <a:solidFill>
                  <a:srgbClr val="000000"/>
                </a:solidFill>
                <a:latin typeface="Canva Sans"/>
              </a:rPr>
              <a:t>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Group 2"/>
          <p:cNvGrpSpPr/>
          <p:nvPr/>
        </p:nvGrpSpPr>
        <p:grpSpPr>
          <a:xfrm rot="0">
            <a:off x="669801" y="685800"/>
            <a:ext cx="5554980" cy="142496"/>
            <a:chOff x="0" y="0"/>
            <a:chExt cx="7406640" cy="189994"/>
          </a:xfrm>
        </p:grpSpPr>
        <p:sp>
          <p:nvSpPr>
            <p:cNvPr id="1048623"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2" name="Group 4"/>
          <p:cNvGrpSpPr/>
          <p:nvPr/>
        </p:nvGrpSpPr>
        <p:grpSpPr>
          <a:xfrm rot="0">
            <a:off x="12063220" y="680464"/>
            <a:ext cx="5554980" cy="147831"/>
            <a:chOff x="0" y="0"/>
            <a:chExt cx="7406640" cy="197108"/>
          </a:xfrm>
        </p:grpSpPr>
        <p:sp>
          <p:nvSpPr>
            <p:cNvPr id="1048624"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3" name="Group 6"/>
          <p:cNvGrpSpPr/>
          <p:nvPr/>
        </p:nvGrpSpPr>
        <p:grpSpPr>
          <a:xfrm rot="0">
            <a:off x="6362745" y="685800"/>
            <a:ext cx="5554980" cy="137160"/>
            <a:chOff x="0" y="0"/>
            <a:chExt cx="7406640" cy="182880"/>
          </a:xfrm>
        </p:grpSpPr>
        <p:sp>
          <p:nvSpPr>
            <p:cNvPr id="1048625"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6"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27" name="Freeform 9"/>
          <p:cNvSpPr/>
          <p:nvPr/>
        </p:nvSpPr>
        <p:spPr>
          <a:xfrm rot="0" flipH="0" flipV="0">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l="0" t="0" r="0" b="0"/>
            </a:stretch>
          </a:blipFill>
        </p:spPr>
      </p:sp>
      <p:sp>
        <p:nvSpPr>
          <p:cNvPr id="1048628" name="Freeform 10"/>
          <p:cNvSpPr/>
          <p:nvPr/>
        </p:nvSpPr>
        <p:spPr>
          <a:xfrm rot="0" flipH="0" flipV="0">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l="0" t="0" r="0" b="0"/>
            </a:stretch>
          </a:blipFill>
        </p:spPr>
      </p:sp>
      <p:sp>
        <p:nvSpPr>
          <p:cNvPr id="1048629" name="Freeform 11"/>
          <p:cNvSpPr/>
          <p:nvPr/>
        </p:nvSpPr>
        <p:spPr>
          <a:xfrm rot="0" flipH="0" flipV="0">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l="0" t="0" r="0" b="0"/>
            </a:stretch>
          </a:blipFill>
        </p:spPr>
      </p:sp>
      <p:sp>
        <p:nvSpPr>
          <p:cNvPr id="1048630" name="TextBox 12"/>
          <p:cNvSpPr txBox="1"/>
          <p:nvPr/>
        </p:nvSpPr>
        <p:spPr>
          <a:xfrm rot="0">
            <a:off x="963228" y="783783"/>
            <a:ext cx="16361544" cy="1019175"/>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pSp>
        <p:nvGrpSpPr>
          <p:cNvPr id="55" name="Group 2"/>
          <p:cNvGrpSpPr/>
          <p:nvPr/>
        </p:nvGrpSpPr>
        <p:grpSpPr>
          <a:xfrm rot="0">
            <a:off x="669801" y="685800"/>
            <a:ext cx="5554980" cy="142496"/>
            <a:chOff x="0" y="0"/>
            <a:chExt cx="7406640" cy="189994"/>
          </a:xfrm>
        </p:grpSpPr>
        <p:sp>
          <p:nvSpPr>
            <p:cNvPr id="1048631"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6" name="Group 4"/>
          <p:cNvGrpSpPr/>
          <p:nvPr/>
        </p:nvGrpSpPr>
        <p:grpSpPr>
          <a:xfrm rot="0">
            <a:off x="12063220" y="680464"/>
            <a:ext cx="5554980" cy="147831"/>
            <a:chOff x="0" y="0"/>
            <a:chExt cx="7406640" cy="197108"/>
          </a:xfrm>
        </p:grpSpPr>
        <p:sp>
          <p:nvSpPr>
            <p:cNvPr id="1048632"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7" name="Group 6"/>
          <p:cNvGrpSpPr/>
          <p:nvPr/>
        </p:nvGrpSpPr>
        <p:grpSpPr>
          <a:xfrm rot="0">
            <a:off x="6362745" y="685800"/>
            <a:ext cx="5554980" cy="137160"/>
            <a:chOff x="0" y="0"/>
            <a:chExt cx="7406640" cy="182880"/>
          </a:xfrm>
        </p:grpSpPr>
        <p:sp>
          <p:nvSpPr>
            <p:cNvPr id="1048633"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4"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35" name="TextBox 9"/>
          <p:cNvSpPr txBox="1"/>
          <p:nvPr/>
        </p:nvSpPr>
        <p:spPr>
          <a:xfrm rot="0">
            <a:off x="963228" y="984654"/>
            <a:ext cx="16361544" cy="818304"/>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6" name="TextBox 10"/>
          <p:cNvSpPr txBox="1"/>
          <p:nvPr/>
        </p:nvSpPr>
        <p:spPr>
          <a:xfrm rot="0">
            <a:off x="669801" y="2183958"/>
            <a:ext cx="16948399" cy="6672726"/>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Group 2"/>
          <p:cNvGrpSpPr/>
          <p:nvPr/>
        </p:nvGrpSpPr>
        <p:grpSpPr>
          <a:xfrm rot="0">
            <a:off x="669801" y="685800"/>
            <a:ext cx="5554980" cy="142496"/>
            <a:chOff x="0" y="0"/>
            <a:chExt cx="7406640" cy="189994"/>
          </a:xfrm>
        </p:grpSpPr>
        <p:sp>
          <p:nvSpPr>
            <p:cNvPr id="1048637" name="Freeform 3"/>
            <p:cNvSpPr/>
            <p:nvPr/>
          </p:nvSpPr>
          <p:spPr>
            <a:xfrm rot="0" flipH="0" flipV="0">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0" name="Group 4"/>
          <p:cNvGrpSpPr/>
          <p:nvPr/>
        </p:nvGrpSpPr>
        <p:grpSpPr>
          <a:xfrm rot="0">
            <a:off x="12063220" y="680464"/>
            <a:ext cx="5554980" cy="147831"/>
            <a:chOff x="0" y="0"/>
            <a:chExt cx="7406640" cy="197108"/>
          </a:xfrm>
        </p:grpSpPr>
        <p:sp>
          <p:nvSpPr>
            <p:cNvPr id="1048638" name="Freeform 5"/>
            <p:cNvSpPr/>
            <p:nvPr/>
          </p:nvSpPr>
          <p:spPr>
            <a:xfrm rot="0" flipH="0" flipV="0">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1" name="Group 6"/>
          <p:cNvGrpSpPr/>
          <p:nvPr/>
        </p:nvGrpSpPr>
        <p:grpSpPr>
          <a:xfrm rot="0">
            <a:off x="6362745" y="685800"/>
            <a:ext cx="5554980" cy="137160"/>
            <a:chOff x="0" y="0"/>
            <a:chExt cx="7406640" cy="182880"/>
          </a:xfrm>
        </p:grpSpPr>
        <p:sp>
          <p:nvSpPr>
            <p:cNvPr id="1048639" name="Freeform 7"/>
            <p:cNvSpPr/>
            <p:nvPr/>
          </p:nvSpPr>
          <p:spPr>
            <a:xfrm rot="0" flipH="0" flipV="0">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0" name="Freeform 8" descr="Logo  Description automatically generated"/>
          <p:cNvSpPr/>
          <p:nvPr/>
        </p:nvSpPr>
        <p:spPr>
          <a:xfrm rot="0" flipH="0" flipV="0">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l="0" t="-141" r="0" b="-141"/>
            </a:stretch>
          </a:blipFill>
        </p:spPr>
      </p:sp>
      <p:sp>
        <p:nvSpPr>
          <p:cNvPr id="1048641" name="TextBox 9"/>
          <p:cNvSpPr txBox="1"/>
          <p:nvPr/>
        </p:nvSpPr>
        <p:spPr>
          <a:xfrm rot="0">
            <a:off x="894945" y="1322233"/>
            <a:ext cx="16361544" cy="694479"/>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2" name="TextBox 10"/>
          <p:cNvSpPr txBox="1"/>
          <p:nvPr/>
        </p:nvSpPr>
        <p:spPr>
          <a:xfrm rot="0">
            <a:off x="1028700" y="2425050"/>
            <a:ext cx="16230600" cy="6444686"/>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21061119BI</dc:creator>
  <dcterms:created xsi:type="dcterms:W3CDTF">2006-08-15T13:00:00Z</dcterms:created>
  <dcterms:modified xsi:type="dcterms:W3CDTF">2024-04-04T09:47:26Z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f4bfbf247589495587e7ba1469ce70ce</vt:lpwstr>
  </property>
</Properties>
</file>