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3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2" r:id="rId15"/>
    <p:sldId id="1293" r:id="rId16"/>
    <p:sldId id="1294" r:id="rId17"/>
    <p:sldId id="1295" r:id="rId18"/>
    <p:sldId id="1296" r:id="rId19"/>
    <p:sldId id="1297" r:id="rId20"/>
    <p:sldId id="1288" r:id="rId21"/>
    <p:sldId id="1249" r:id="rId22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3537" autoAdjust="0"/>
  </p:normalViewPr>
  <p:slideViewPr>
    <p:cSldViewPr snapToGrid="0">
      <p:cViewPr varScale="1">
        <p:scale>
          <a:sx n="92" d="100"/>
          <a:sy n="92" d="100"/>
        </p:scale>
        <p:origin x="984" y="78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=""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33471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=""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55211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 Monesh Kumar C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       511321205018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=""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693356" y="3956068"/>
            <a:ext cx="20955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dirty="0" smtClean="0">
                <a:solidFill>
                  <a:schemeClr val="tx1"/>
                </a:solidFill>
              </a:rPr>
              <a:t>Kingston Engineering College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=""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=""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=""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pic>
        <p:nvPicPr>
          <p:cNvPr id="1028" name="Picture 4" descr="Bus Ticket Booking System Use Case Diagram | Academic Projec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029334"/>
            <a:ext cx="6024245" cy="360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/>
              <a:t>Homepage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D94FBF9-636B-1E68-241E-ECCF1475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696833" cy="3179400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1. Welcome to our Bus Reservation System!</a:t>
            </a:r>
          </a:p>
          <a:p>
            <a:pPr marL="152396" indent="0">
              <a:buNone/>
            </a:pPr>
            <a:r>
              <a:rPr lang="en-US" dirty="0"/>
              <a:t>2. Search for available bus routes by entering your departure and destination.</a:t>
            </a:r>
          </a:p>
          <a:p>
            <a:pPr marL="152396" indent="0">
              <a:buNone/>
            </a:pPr>
            <a:r>
              <a:rPr lang="en-US" dirty="0"/>
              <a:t>3. Explore featured routes and special promotions for great travel deals.</a:t>
            </a:r>
          </a:p>
          <a:p>
            <a:pPr marL="152396" indent="0">
              <a:buNone/>
            </a:pPr>
            <a:r>
              <a:rPr lang="en-US" dirty="0"/>
              <a:t>4. Register now or log in to access your account and make bookings.</a:t>
            </a:r>
          </a:p>
          <a:p>
            <a:pPr marL="152396" indent="0">
              <a:buNone/>
            </a:pPr>
            <a:r>
              <a:rPr lang="en-US" dirty="0"/>
              <a:t>5. Learn more about our service and how it works.</a:t>
            </a:r>
          </a:p>
          <a:p>
            <a:pPr marL="152396" indent="0">
              <a:buNone/>
            </a:pPr>
            <a:r>
              <a:rPr lang="en-US" dirty="0"/>
              <a:t>6. Need help? Contact our customer support for assistance.</a:t>
            </a:r>
          </a:p>
          <a:p>
            <a:pPr marL="152396" indent="0">
              <a:buNone/>
            </a:pPr>
            <a:r>
              <a:rPr lang="en-US" dirty="0"/>
              <a:t>7. Read testimonials from satisfied customers about their experiences.</a:t>
            </a:r>
          </a:p>
          <a:p>
            <a:pPr marL="152396" indent="0">
              <a:buNone/>
            </a:pPr>
            <a:r>
              <a:rPr lang="en-US" dirty="0"/>
              <a:t>8. Connect with us on social media for updates and travel tips.</a:t>
            </a:r>
          </a:p>
          <a:p>
            <a:pPr marL="152396" indent="0">
              <a:buNone/>
            </a:pPr>
            <a:r>
              <a:rPr lang="en-US" dirty="0"/>
              <a:t>9. Footer contains links to important pages like Terms of Service.</a:t>
            </a:r>
          </a:p>
          <a:p>
            <a:pPr marL="152396" indent="0">
              <a:buNone/>
            </a:pPr>
            <a:r>
              <a:rPr lang="en-US" dirty="0"/>
              <a:t>10. Enjoy a hassle-free booking experience and start your journey today!</a:t>
            </a:r>
          </a:p>
        </p:txBody>
      </p:sp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About-Us-Page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2875" y="1181100"/>
            <a:ext cx="8915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1. Welcome to Our Bus Reservation System!</a:t>
            </a:r>
          </a:p>
          <a:p>
            <a:r>
              <a:rPr lang="en-US" dirty="0"/>
              <a:t>2. Our Mission: Simplifying Bus Travel for Everyone</a:t>
            </a:r>
          </a:p>
          <a:p>
            <a:r>
              <a:rPr lang="en-US" dirty="0"/>
              <a:t>3. Company Overview: Who We Are and What We Do</a:t>
            </a:r>
          </a:p>
          <a:p>
            <a:r>
              <a:rPr lang="en-US" dirty="0"/>
              <a:t>4. Meet Our Team: Dedicated Experts in Customer Satisfaction</a:t>
            </a:r>
          </a:p>
          <a:p>
            <a:r>
              <a:rPr lang="en-US" dirty="0"/>
              <a:t>5. Core Values: Transparency, Reliability, Customer-Centricity</a:t>
            </a:r>
          </a:p>
          <a:p>
            <a:r>
              <a:rPr lang="en-US" dirty="0"/>
              <a:t>6. Services: Seamless Booking, Extensive Route Coverage, 24/7 Support</a:t>
            </a:r>
          </a:p>
          <a:p>
            <a:r>
              <a:rPr lang="en-US" dirty="0"/>
              <a:t>7. Customer Satisfaction: Testimonials from Happy Travelers</a:t>
            </a:r>
          </a:p>
          <a:p>
            <a:r>
              <a:rPr lang="en-US" dirty="0"/>
              <a:t>8. Community Engagement: Making a Positive Impact Beyond Travel</a:t>
            </a:r>
          </a:p>
          <a:p>
            <a:r>
              <a:rPr lang="en-US" dirty="0"/>
              <a:t>9. Innovation: Continuous Improvement for Better Travel Experiences</a:t>
            </a:r>
          </a:p>
          <a:p>
            <a:r>
              <a:rPr lang="en-US" dirty="0"/>
              <a:t>10. Contact Us: Reach Out for Inquiries, Feedback, or Support</a:t>
            </a:r>
          </a:p>
          <a:p>
            <a:r>
              <a:rPr lang="en-US" dirty="0"/>
              <a:t>11. FAQs: Quick Answers to Common Questions</a:t>
            </a:r>
          </a:p>
          <a:p>
            <a:r>
              <a:rPr lang="en-US" dirty="0"/>
              <a:t>12. Partnerships: Collaborating for Enhanced Service Delivery</a:t>
            </a:r>
          </a:p>
          <a:p>
            <a:r>
              <a:rPr lang="en-US" dirty="0"/>
              <a:t>13. Careers: Join Our Team and Be Part of Our Journey</a:t>
            </a:r>
          </a:p>
          <a:p>
            <a:r>
              <a:rPr lang="en-US" dirty="0"/>
              <a:t>14. Social Media: Stay Connected for Updates and Promotions</a:t>
            </a:r>
          </a:p>
          <a:p>
            <a:r>
              <a:rPr lang="en-US" dirty="0"/>
              <a:t>15. Thank You for Choosing Us!</a:t>
            </a:r>
          </a:p>
        </p:txBody>
      </p:sp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Service-Page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1267649"/>
            <a:ext cx="88296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1. Welcome to Our Services Page!</a:t>
            </a:r>
          </a:p>
          <a:p>
            <a:r>
              <a:rPr lang="en-US" dirty="0"/>
              <a:t>2. Explore Our Comprehensive Range of Offerings</a:t>
            </a:r>
          </a:p>
          <a:p>
            <a:r>
              <a:rPr lang="en-US" dirty="0"/>
              <a:t>3. Booking: Effortlessly Reserve Bus Tickets Online</a:t>
            </a:r>
          </a:p>
          <a:p>
            <a:r>
              <a:rPr lang="en-US" dirty="0"/>
              <a:t>4. Route Coverage: Extensive Network Across Various Destinations</a:t>
            </a:r>
          </a:p>
          <a:p>
            <a:r>
              <a:rPr lang="en-US" dirty="0"/>
              <a:t>5. Seat Selection: Choose Your Preferred Seat with Ease</a:t>
            </a:r>
          </a:p>
          <a:p>
            <a:r>
              <a:rPr lang="en-US" dirty="0"/>
              <a:t>6. Payment Options: Secure and Convenient Payment Methods</a:t>
            </a:r>
          </a:p>
          <a:p>
            <a:r>
              <a:rPr lang="en-US" dirty="0"/>
              <a:t>7. Customer Support: 24/7 Assistance for Any Queries or Concerns</a:t>
            </a:r>
          </a:p>
          <a:p>
            <a:r>
              <a:rPr lang="en-US" dirty="0"/>
              <a:t>8. Special Packages: Discover Exciting Deals and Discounts</a:t>
            </a:r>
          </a:p>
          <a:p>
            <a:r>
              <a:rPr lang="en-US" dirty="0"/>
              <a:t>9. Group Bookings: Convenient Booking Options for Groups</a:t>
            </a:r>
          </a:p>
          <a:p>
            <a:r>
              <a:rPr lang="en-US" dirty="0"/>
              <a:t>10. Flexible Cancellation: Hassle-Free Cancellation and Refund Process</a:t>
            </a:r>
          </a:p>
          <a:p>
            <a:r>
              <a:rPr lang="en-US" dirty="0"/>
              <a:t>11. Real-Time Updates: Stay Informed About Your Journey</a:t>
            </a:r>
          </a:p>
          <a:p>
            <a:r>
              <a:rPr lang="en-US" dirty="0"/>
              <a:t>12. Accessibility: User-Friendly Interface for Seamless Navigation</a:t>
            </a:r>
          </a:p>
          <a:p>
            <a:r>
              <a:rPr lang="en-US" dirty="0"/>
              <a:t>13. Quality Assurance: Ensuring Reliable and Comfortable Travel</a:t>
            </a:r>
          </a:p>
          <a:p>
            <a:r>
              <a:rPr lang="en-US" dirty="0"/>
              <a:t>14. Personalized Experience: Tailored Services to Meet Your Needs</a:t>
            </a:r>
          </a:p>
          <a:p>
            <a:r>
              <a:rPr lang="en-US" dirty="0"/>
              <a:t>15. Thank You for Choosing Us for Your Travel Needs!</a:t>
            </a:r>
          </a:p>
        </p:txBody>
      </p:sp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/>
              <a:t>Departments-Page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775" y="1438275"/>
            <a:ext cx="89249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/>
              <a:t>. Welcome to Our Departments Page!</a:t>
            </a:r>
          </a:p>
          <a:p>
            <a:r>
              <a:rPr lang="en-US" dirty="0"/>
              <a:t>2. Overview: Learn About Our Organizational Structure</a:t>
            </a:r>
          </a:p>
          <a:p>
            <a:r>
              <a:rPr lang="en-US" dirty="0"/>
              <a:t>3. Administration: Responsible for Overall Management and Operations</a:t>
            </a:r>
          </a:p>
          <a:p>
            <a:r>
              <a:rPr lang="en-US" dirty="0"/>
              <a:t>4. Customer Service: Dedicated to Providing Exceptional Support</a:t>
            </a:r>
          </a:p>
          <a:p>
            <a:r>
              <a:rPr lang="en-US" dirty="0"/>
              <a:t>5. Sales and Marketing: Driving Business Growth and Outreach</a:t>
            </a:r>
          </a:p>
          <a:p>
            <a:r>
              <a:rPr lang="en-US" dirty="0"/>
              <a:t>6. Technology: Innovating and Enhancing Our Digital Platforms</a:t>
            </a:r>
          </a:p>
          <a:p>
            <a:r>
              <a:rPr lang="en-US" dirty="0"/>
              <a:t>7. Finance: Managing Financial Operations and Resources</a:t>
            </a:r>
          </a:p>
          <a:p>
            <a:r>
              <a:rPr lang="en-US" dirty="0"/>
              <a:t>8. Human Resources: Nurturing Talent and Employee Development</a:t>
            </a:r>
          </a:p>
          <a:p>
            <a:r>
              <a:rPr lang="en-US" dirty="0"/>
              <a:t>9. Logistics: Ensuring Smooth Coordination of Services</a:t>
            </a:r>
          </a:p>
          <a:p>
            <a:r>
              <a:rPr lang="en-US" dirty="0"/>
              <a:t>10. Quality Assurance: Upholding Standards and Customer Satisfaction</a:t>
            </a:r>
          </a:p>
          <a:p>
            <a:r>
              <a:rPr lang="en-US" dirty="0"/>
              <a:t>11. Research and Development: Driving Innovation and Improvement</a:t>
            </a:r>
          </a:p>
          <a:p>
            <a:r>
              <a:rPr lang="en-US" dirty="0"/>
              <a:t>12. Collaboration: Emphasizing Cross-Departmental Cooperation</a:t>
            </a:r>
          </a:p>
          <a:p>
            <a:r>
              <a:rPr lang="en-US" dirty="0"/>
              <a:t>13. Communication: Facilitating Effective Internal and External Communication</a:t>
            </a:r>
          </a:p>
          <a:p>
            <a:r>
              <a:rPr lang="en-US" dirty="0"/>
              <a:t>14. Sustainability: Promoting Environmental Responsibility Across Departments</a:t>
            </a:r>
          </a:p>
          <a:p>
            <a:r>
              <a:rPr lang="en-US" dirty="0"/>
              <a:t>15. Thank You for Exploring Our Departments!</a:t>
            </a:r>
          </a:p>
        </p:txBody>
      </p:sp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US" b="1" dirty="0"/>
              <a:t>Blog-Page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775" y="1267649"/>
            <a:ext cx="89249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1. Welcome to Our Blog Page!</a:t>
            </a:r>
          </a:p>
          <a:p>
            <a:r>
              <a:rPr lang="en-US" dirty="0"/>
              <a:t>2. Overview: Explore Our Latest Articles and Insights</a:t>
            </a:r>
          </a:p>
          <a:p>
            <a:r>
              <a:rPr lang="en-US" dirty="0"/>
              <a:t>3. Featured Posts: Highlighting Our Most Popular and Relevant Content</a:t>
            </a:r>
          </a:p>
          <a:p>
            <a:r>
              <a:rPr lang="en-US" dirty="0"/>
              <a:t>4. Categories: Browse Articles by Topic for Easy Navigation</a:t>
            </a:r>
          </a:p>
          <a:p>
            <a:r>
              <a:rPr lang="en-US" dirty="0"/>
              <a:t>5. Recent Posts: Stay Up-to-Date with Our Newest Content</a:t>
            </a:r>
          </a:p>
          <a:p>
            <a:r>
              <a:rPr lang="en-US" dirty="0"/>
              <a:t>6. Author Profiles: Meet the Writers Behind the Articles</a:t>
            </a:r>
          </a:p>
          <a:p>
            <a:r>
              <a:rPr lang="en-US" dirty="0"/>
              <a:t>7. Comment Section: Engage with Other Readers and Share Your Thoughts</a:t>
            </a:r>
          </a:p>
          <a:p>
            <a:r>
              <a:rPr lang="en-US" dirty="0"/>
              <a:t>8. Search Bar: Find Specific Articles or Topics Quickly</a:t>
            </a:r>
          </a:p>
          <a:p>
            <a:r>
              <a:rPr lang="en-US" dirty="0"/>
              <a:t>9. Subscription: Sign Up to Receive Notifications for New Blog Posts</a:t>
            </a:r>
          </a:p>
          <a:p>
            <a:r>
              <a:rPr lang="en-US" dirty="0"/>
              <a:t>10. Sharing Options: Share Articles on Social Media or via Email</a:t>
            </a:r>
          </a:p>
          <a:p>
            <a:r>
              <a:rPr lang="en-US" dirty="0"/>
              <a:t>11. Related Posts: Discover Similar Articles for Further Reading</a:t>
            </a:r>
          </a:p>
          <a:p>
            <a:r>
              <a:rPr lang="en-US" dirty="0"/>
              <a:t>12. Multimedia: Enjoy Videos, </a:t>
            </a:r>
            <a:r>
              <a:rPr lang="en-US" dirty="0" err="1"/>
              <a:t>Infographics</a:t>
            </a:r>
            <a:r>
              <a:rPr lang="en-US" dirty="0"/>
              <a:t>, and Interactive Content</a:t>
            </a:r>
          </a:p>
          <a:p>
            <a:r>
              <a:rPr lang="en-US" dirty="0"/>
              <a:t>13. Trending Topics: Explore Current Trends and Discussions</a:t>
            </a:r>
          </a:p>
          <a:p>
            <a:r>
              <a:rPr lang="en-US" dirty="0"/>
              <a:t>14. Call to Action: Encouraging Readers to Explore More Content or Contact Us</a:t>
            </a:r>
          </a:p>
          <a:p>
            <a:r>
              <a:rPr lang="en-US" dirty="0"/>
              <a:t>15. Thank You for Visiting Our Blog!</a:t>
            </a:r>
          </a:p>
        </p:txBody>
      </p:sp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4775" y="1114425"/>
            <a:ext cx="89725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1. Continuous Improvement: Commitment to Enhancing User Experience</a:t>
            </a:r>
          </a:p>
          <a:p>
            <a:r>
              <a:rPr lang="en-US" dirty="0"/>
              <a:t>2. Mobile Application Development: Introducing a Mobile App for On-the-Go Booking</a:t>
            </a:r>
          </a:p>
          <a:p>
            <a:r>
              <a:rPr lang="en-US" dirty="0"/>
              <a:t>3. Loyalty Program: Rewarding Repeat Customers with Exclusive Benefits</a:t>
            </a:r>
          </a:p>
          <a:p>
            <a:r>
              <a:rPr lang="en-US" dirty="0"/>
              <a:t>4. Integration with Travel Partners: Collaborating with Airlines and Hotels for Seamless Travel Packages</a:t>
            </a:r>
          </a:p>
          <a:p>
            <a:r>
              <a:rPr lang="en-US" dirty="0"/>
              <a:t>5. Advanced Seat Selection: Implementing Interactive Seat Maps for Better User Control</a:t>
            </a:r>
          </a:p>
          <a:p>
            <a:r>
              <a:rPr lang="en-US" dirty="0"/>
              <a:t>6. Real-Time Tracking: Providing Live Updates on Bus Locations and Arrival Times</a:t>
            </a:r>
          </a:p>
          <a:p>
            <a:r>
              <a:rPr lang="en-US" dirty="0"/>
              <a:t>7. Multilingual Support: Offering Services in Multiple Languages for Global Accessibility</a:t>
            </a:r>
          </a:p>
          <a:p>
            <a:r>
              <a:rPr lang="en-US" dirty="0"/>
              <a:t>8. Virtual Reality Tours: Enabling Virtual Tours of Buses and Destinations for Enhanced Experience</a:t>
            </a:r>
          </a:p>
          <a:p>
            <a:r>
              <a:rPr lang="en-US" dirty="0"/>
              <a:t>9. AI-Powered Assistance: Implementing </a:t>
            </a:r>
            <a:r>
              <a:rPr lang="en-US" dirty="0" err="1"/>
              <a:t>Chatbots</a:t>
            </a:r>
            <a:r>
              <a:rPr lang="en-US" dirty="0"/>
              <a:t> for Instant Customer Support</a:t>
            </a:r>
          </a:p>
          <a:p>
            <a:r>
              <a:rPr lang="en-US" dirty="0"/>
              <a:t>10. Eco-Friendly Initiatives: Investing in Green Technologies and Sustainable Practices</a:t>
            </a:r>
          </a:p>
          <a:p>
            <a:r>
              <a:rPr lang="en-US" dirty="0"/>
              <a:t>11. Enhanced Security Measures: Strengthening Data Protection and Fraud Prevention</a:t>
            </a:r>
          </a:p>
          <a:p>
            <a:r>
              <a:rPr lang="en-US" dirty="0"/>
              <a:t>12. Community Engagement Programs: Supporting Local Communities and Initiatives</a:t>
            </a:r>
          </a:p>
          <a:p>
            <a:r>
              <a:rPr lang="en-US" dirty="0"/>
              <a:t>13. Voice Command Integration: Allowing Users to Book Tickets via Voice Commands</a:t>
            </a:r>
          </a:p>
          <a:p>
            <a:r>
              <a:rPr lang="en-US" dirty="0"/>
              <a:t>14. Personalized Recommendations: Utilizing Machine Learning to Offer Tailored Travel Suggestions</a:t>
            </a:r>
          </a:p>
          <a:p>
            <a:r>
              <a:rPr lang="en-US" dirty="0"/>
              <a:t>15. Stay Tuned for Exciting Updates and Innovations!</a:t>
            </a:r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=""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8652" y="1181100"/>
            <a:ext cx="890057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/>
              <a:t>. Recap: Summarizing Our Journey and Achievements</a:t>
            </a:r>
          </a:p>
          <a:p>
            <a:r>
              <a:rPr lang="en-US" dirty="0"/>
              <a:t>2. Successes: Celebrating Milestones and Accomplishments</a:t>
            </a:r>
          </a:p>
          <a:p>
            <a:r>
              <a:rPr lang="en-US" dirty="0"/>
              <a:t>3. Gratitude: Thanking Our Customers, Partners, and Team Members</a:t>
            </a:r>
          </a:p>
          <a:p>
            <a:r>
              <a:rPr lang="en-US" dirty="0"/>
              <a:t>4. Commitment: Reaffirming Our Dedication to Providing Exceptional Service</a:t>
            </a:r>
          </a:p>
          <a:p>
            <a:r>
              <a:rPr lang="en-US" dirty="0"/>
              <a:t>5. Feedback: Welcoming Feedback and Suggestions for Improvement</a:t>
            </a:r>
          </a:p>
          <a:p>
            <a:r>
              <a:rPr lang="en-US" dirty="0"/>
              <a:t>6. Looking Ahead: Exciting Opportunities and Challenges on the Horizon</a:t>
            </a:r>
          </a:p>
          <a:p>
            <a:r>
              <a:rPr lang="en-US" dirty="0"/>
              <a:t>7. Growth: Continuing to Grow and Evolve in the Industry</a:t>
            </a:r>
          </a:p>
          <a:p>
            <a:r>
              <a:rPr lang="en-US" dirty="0"/>
              <a:t>8. Vision: Striving Towards Our Vision of Simplifying Travel for Everyone</a:t>
            </a:r>
          </a:p>
          <a:p>
            <a:r>
              <a:rPr lang="en-US" dirty="0"/>
              <a:t>9. Collaboration: Emphasizing the Importance of Collaboration and Partnerships</a:t>
            </a:r>
          </a:p>
          <a:p>
            <a:r>
              <a:rPr lang="en-US" dirty="0"/>
              <a:t>10. Innovation: Commitment to Innovation and Continuous Improvement</a:t>
            </a:r>
          </a:p>
          <a:p>
            <a:r>
              <a:rPr lang="en-US" dirty="0"/>
              <a:t>11. Stay Connected: Keeping in Touch for Future Updates and Enhancements</a:t>
            </a:r>
          </a:p>
          <a:p>
            <a:r>
              <a:rPr lang="en-US" dirty="0"/>
              <a:t>12. Thank You: Expressing Sincere Gratitude for Being Part of Our Journey</a:t>
            </a:r>
          </a:p>
          <a:p>
            <a:r>
              <a:rPr lang="en-US" dirty="0"/>
              <a:t>13. Together, Let's Create a Better Future of Travel!</a:t>
            </a:r>
          </a:p>
          <a:p>
            <a:r>
              <a:rPr lang="en-US" dirty="0"/>
              <a:t>14. Contact Us: Reach Out for Any Inquiries or Collaborations</a:t>
            </a:r>
          </a:p>
          <a:p>
            <a:r>
              <a:rPr lang="en-US" dirty="0"/>
              <a:t>15. Farewell and Safe Travels!</a:t>
            </a: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=""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=""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Building Bus Reservation System using Python and Django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=""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=""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0" y="682625"/>
            <a:ext cx="293528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652" y="1171254"/>
            <a:ext cx="8892332" cy="310854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just"/>
            <a:r>
              <a:rPr lang="en-US" b="1" dirty="0"/>
              <a:t>Objective</a:t>
            </a:r>
            <a:r>
              <a:rPr lang="en-US" dirty="0"/>
              <a:t>: Simplify bus ticket booking with an intuitive online platform.</a:t>
            </a:r>
          </a:p>
          <a:p>
            <a:pPr algn="just"/>
            <a:r>
              <a:rPr lang="en-US" b="1" dirty="0" smtClean="0"/>
              <a:t>Features</a:t>
            </a:r>
            <a:r>
              <a:rPr lang="en-US" dirty="0" smtClean="0"/>
              <a:t>:                                                                             </a:t>
            </a:r>
          </a:p>
          <a:p>
            <a:pPr lvl="1" algn="just"/>
            <a:r>
              <a:rPr lang="en-US" dirty="0" smtClean="0"/>
              <a:t>User </a:t>
            </a:r>
            <a:r>
              <a:rPr lang="en-US" dirty="0"/>
              <a:t>Registration &amp; Authentication</a:t>
            </a:r>
          </a:p>
          <a:p>
            <a:pPr lvl="1" algn="just"/>
            <a:r>
              <a:rPr lang="en-US" dirty="0"/>
              <a:t>Bus Routes </a:t>
            </a:r>
            <a:r>
              <a:rPr lang="en-US" dirty="0" smtClean="0"/>
              <a:t>Management                                    </a:t>
            </a:r>
            <a:endParaRPr lang="en-US" dirty="0"/>
          </a:p>
          <a:p>
            <a:pPr lvl="1" algn="just"/>
            <a:r>
              <a:rPr lang="en-US" dirty="0"/>
              <a:t>Seat Selection</a:t>
            </a:r>
          </a:p>
          <a:p>
            <a:pPr lvl="1" algn="just"/>
            <a:r>
              <a:rPr lang="en-US" dirty="0"/>
              <a:t>Booking Management</a:t>
            </a:r>
          </a:p>
          <a:p>
            <a:pPr lvl="1" algn="just"/>
            <a:r>
              <a:rPr lang="en-US" dirty="0"/>
              <a:t>Payment Integration</a:t>
            </a:r>
          </a:p>
          <a:p>
            <a:pPr lvl="1" algn="just"/>
            <a:r>
              <a:rPr lang="en-US" dirty="0"/>
              <a:t>Admin Panel</a:t>
            </a:r>
          </a:p>
          <a:p>
            <a:pPr algn="just"/>
            <a:r>
              <a:rPr lang="en-US" b="1" dirty="0"/>
              <a:t>Tech Stack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Python</a:t>
            </a:r>
          </a:p>
          <a:p>
            <a:pPr lvl="1" algn="just"/>
            <a:r>
              <a:rPr lang="en-US" dirty="0" err="1"/>
              <a:t>Django</a:t>
            </a:r>
            <a:endParaRPr lang="en-US" dirty="0"/>
          </a:p>
          <a:p>
            <a:pPr lvl="1" algn="just"/>
            <a:r>
              <a:rPr lang="en-US" dirty="0"/>
              <a:t>HTML/CSS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1032" y="1253447"/>
            <a:ext cx="8930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Building a Bus Reservation System using Python and </a:t>
            </a:r>
            <a:r>
              <a:rPr lang="en-US" dirty="0" err="1" smtClean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Django</a:t>
            </a:r>
            <a:endParaRPr lang="en-US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22" y="1160104"/>
            <a:ext cx="6534364" cy="3360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22" y="1159674"/>
            <a:ext cx="6565187" cy="343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" y="1282645"/>
            <a:ext cx="7013910" cy="335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" y="657545"/>
            <a:ext cx="6996701" cy="390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12" y="955497"/>
            <a:ext cx="6945331" cy="341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=""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=""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559A34-456E-49A1-8157-9E3D18BFAD36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9162bd5b-4ed9-4da3-b376-05204580ba3f"/>
    <ds:schemaRef ds:uri="http://schemas.microsoft.com/office/2006/documentManagement/types"/>
    <ds:schemaRef ds:uri="http://purl.org/dc/dcmitype/"/>
    <ds:schemaRef ds:uri="http://schemas.microsoft.com/office/infopath/2007/PartnerControls"/>
    <ds:schemaRef ds:uri="c0fa2617-96bd-425d-8578-e93563fe37c5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1242</Words>
  <Application>Microsoft Office PowerPoint</Application>
  <PresentationFormat>On-screen Show (16:9)</PresentationFormat>
  <Paragraphs>157</Paragraphs>
  <Slides>18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  <vt:variant>
        <vt:lpstr>Custom Shows</vt:lpstr>
      </vt:variant>
      <vt:variant>
        <vt:i4>1</vt:i4>
      </vt:variant>
    </vt:vector>
  </HeadingPairs>
  <TitlesOfParts>
    <vt:vector size="26" baseType="lpstr">
      <vt:lpstr>Arial</vt:lpstr>
      <vt:lpstr>Arial MT</vt:lpstr>
      <vt:lpstr>Calibri</vt:lpstr>
      <vt:lpstr>Poppins</vt:lpstr>
      <vt:lpstr>Söhne</vt:lpstr>
      <vt:lpstr>Times New Roman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PowerPoint Presentation</vt:lpstr>
      <vt:lpstr>Technology Used</vt:lpstr>
      <vt:lpstr>Modelling &amp; Results</vt:lpstr>
      <vt:lpstr>Homepage</vt:lpstr>
      <vt:lpstr>About-Us-Page</vt:lpstr>
      <vt:lpstr>Service-Page</vt:lpstr>
      <vt:lpstr>Departments-Page</vt:lpstr>
      <vt:lpstr>Blog-Page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Monesh</cp:lastModifiedBy>
  <cp:revision>12</cp:revision>
  <dcterms:modified xsi:type="dcterms:W3CDTF">2024-04-07T15:04:26Z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