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8B59F-D098-B000-A0E4-6C2D715CD444}" v="14" dt="2021-03-18T22:07:24.080"/>
    <p1510:client id="{14492FE2-0782-187C-F17F-71837FA7B47E}" v="1364" dt="2021-03-14T12:34:37.907"/>
    <p1510:client id="{3798B59F-9053-B000-DE6D-F3D088E29166}" v="6" dt="2021-03-18T22:09:21.381"/>
    <p1510:client id="{7D8CF556-F9BB-0956-595D-ADD8FEA7261D}" v="10" dt="2021-03-18T22:32:47.713"/>
    <p1510:client id="{ADC09828-CB69-3DB8-C5B8-C231D30C1275}" v="561" dt="2021-03-15T17:47:00.052"/>
    <p1510:client id="{DB5E600D-2F09-9395-DBA6-F23E6E59CEDE}" v="1067" dt="2021-03-14T12:12:14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úl Álvarez Álvarez" userId="S::uo265210@uniovi.es::36d7291e-bb79-422e-95b9-b766b83c7c3a" providerId="AD" clId="Web-{0D98B59F-D098-B000-A0E4-6C2D715CD444}"/>
    <pc:docChg chg="modSld">
      <pc:chgData name="Raúl Álvarez Álvarez" userId="S::uo265210@uniovi.es::36d7291e-bb79-422e-95b9-b766b83c7c3a" providerId="AD" clId="Web-{0D98B59F-D098-B000-A0E4-6C2D715CD444}" dt="2021-03-18T22:07:24.080" v="6" actId="20577"/>
      <pc:docMkLst>
        <pc:docMk/>
      </pc:docMkLst>
      <pc:sldChg chg="modSp">
        <pc:chgData name="Raúl Álvarez Álvarez" userId="S::uo265210@uniovi.es::36d7291e-bb79-422e-95b9-b766b83c7c3a" providerId="AD" clId="Web-{0D98B59F-D098-B000-A0E4-6C2D715CD444}" dt="2021-03-18T22:07:24.080" v="6" actId="20577"/>
        <pc:sldMkLst>
          <pc:docMk/>
          <pc:sldMk cId="3363143164" sldId="261"/>
        </pc:sldMkLst>
        <pc:spChg chg="mod">
          <ac:chgData name="Raúl Álvarez Álvarez" userId="S::uo265210@uniovi.es::36d7291e-bb79-422e-95b9-b766b83c7c3a" providerId="AD" clId="Web-{0D98B59F-D098-B000-A0E4-6C2D715CD444}" dt="2021-03-18T22:07:24.080" v="6" actId="20577"/>
          <ac:spMkLst>
            <pc:docMk/>
            <pc:sldMk cId="3363143164" sldId="261"/>
            <ac:spMk id="3" creationId="{A667B06D-1D1B-4848-A804-679F8960F7AE}"/>
          </ac:spMkLst>
        </pc:spChg>
      </pc:sldChg>
    </pc:docChg>
  </pc:docChgLst>
  <pc:docChgLst>
    <pc:chgData name="Laura González González" userId="S::uo265087@uniovi.es::01a000fc-0c7f-4195-8e62-c0604c060ee3" providerId="AD" clId="Web-{7D8CF556-F9BB-0956-595D-ADD8FEA7261D}"/>
    <pc:docChg chg="modSld">
      <pc:chgData name="Laura González González" userId="S::uo265087@uniovi.es::01a000fc-0c7f-4195-8e62-c0604c060ee3" providerId="AD" clId="Web-{7D8CF556-F9BB-0956-595D-ADD8FEA7261D}" dt="2021-03-18T22:32:47.713" v="5" actId="20577"/>
      <pc:docMkLst>
        <pc:docMk/>
      </pc:docMkLst>
      <pc:sldChg chg="modSp">
        <pc:chgData name="Laura González González" userId="S::uo265087@uniovi.es::01a000fc-0c7f-4195-8e62-c0604c060ee3" providerId="AD" clId="Web-{7D8CF556-F9BB-0956-595D-ADD8FEA7261D}" dt="2021-03-18T22:32:47.713" v="5" actId="20577"/>
        <pc:sldMkLst>
          <pc:docMk/>
          <pc:sldMk cId="1354906996" sldId="257"/>
        </pc:sldMkLst>
        <pc:spChg chg="mod">
          <ac:chgData name="Laura González González" userId="S::uo265087@uniovi.es::01a000fc-0c7f-4195-8e62-c0604c060ee3" providerId="AD" clId="Web-{7D8CF556-F9BB-0956-595D-ADD8FEA7261D}" dt="2021-03-18T22:32:47.713" v="5" actId="20577"/>
          <ac:spMkLst>
            <pc:docMk/>
            <pc:sldMk cId="1354906996" sldId="257"/>
            <ac:spMk id="3" creationId="{FDDC5313-1DB3-4A6A-93F0-96FE7F39A2E5}"/>
          </ac:spMkLst>
        </pc:spChg>
      </pc:sldChg>
    </pc:docChg>
  </pc:docChgLst>
  <pc:docChgLst>
    <pc:chgData name="Laura González González" userId="S::uo265087@uniovi.es::01a000fc-0c7f-4195-8e62-c0604c060ee3" providerId="AD" clId="Web-{3798B59F-9053-B000-DE6D-F3D088E29166}"/>
    <pc:docChg chg="modSld">
      <pc:chgData name="Laura González González" userId="S::uo265087@uniovi.es::01a000fc-0c7f-4195-8e62-c0604c060ee3" providerId="AD" clId="Web-{3798B59F-9053-B000-DE6D-F3D088E29166}" dt="2021-03-18T22:09:21.381" v="1" actId="20577"/>
      <pc:docMkLst>
        <pc:docMk/>
      </pc:docMkLst>
      <pc:sldChg chg="modSp">
        <pc:chgData name="Laura González González" userId="S::uo265087@uniovi.es::01a000fc-0c7f-4195-8e62-c0604c060ee3" providerId="AD" clId="Web-{3798B59F-9053-B000-DE6D-F3D088E29166}" dt="2021-03-18T22:09:10.521" v="0" actId="20577"/>
        <pc:sldMkLst>
          <pc:docMk/>
          <pc:sldMk cId="2436159563" sldId="260"/>
        </pc:sldMkLst>
        <pc:spChg chg="mod">
          <ac:chgData name="Laura González González" userId="S::uo265087@uniovi.es::01a000fc-0c7f-4195-8e62-c0604c060ee3" providerId="AD" clId="Web-{3798B59F-9053-B000-DE6D-F3D088E29166}" dt="2021-03-18T22:09:10.521" v="0" actId="20577"/>
          <ac:spMkLst>
            <pc:docMk/>
            <pc:sldMk cId="2436159563" sldId="260"/>
            <ac:spMk id="2" creationId="{C3C97B48-BF04-4BA8-90A2-0F28258419A5}"/>
          </ac:spMkLst>
        </pc:spChg>
      </pc:sldChg>
      <pc:sldChg chg="modSp">
        <pc:chgData name="Laura González González" userId="S::uo265087@uniovi.es::01a000fc-0c7f-4195-8e62-c0604c060ee3" providerId="AD" clId="Web-{3798B59F-9053-B000-DE6D-F3D088E29166}" dt="2021-03-18T22:09:21.381" v="1" actId="20577"/>
        <pc:sldMkLst>
          <pc:docMk/>
          <pc:sldMk cId="2521464487" sldId="262"/>
        </pc:sldMkLst>
        <pc:spChg chg="mod">
          <ac:chgData name="Laura González González" userId="S::uo265087@uniovi.es::01a000fc-0c7f-4195-8e62-c0604c060ee3" providerId="AD" clId="Web-{3798B59F-9053-B000-DE6D-F3D088E29166}" dt="2021-03-18T22:09:21.381" v="1" actId="20577"/>
          <ac:spMkLst>
            <pc:docMk/>
            <pc:sldMk cId="2521464487" sldId="262"/>
            <ac:spMk id="3" creationId="{0AB3FCEC-E58A-4678-9566-525531FE1695}"/>
          </ac:spMkLst>
        </pc:spChg>
      </pc:sldChg>
    </pc:docChg>
  </pc:docChgLst>
  <pc:docChgLst>
    <pc:chgData name="Raúl Álvarez Álvarez" userId="S::uo265210@uniovi.es::36d7291e-bb79-422e-95b9-b766b83c7c3a" providerId="AD" clId="Web-{DB5E600D-2F09-9395-DBA6-F23E6E59CEDE}"/>
    <pc:docChg chg="addSld modSld">
      <pc:chgData name="Raúl Álvarez Álvarez" userId="S::uo265210@uniovi.es::36d7291e-bb79-422e-95b9-b766b83c7c3a" providerId="AD" clId="Web-{DB5E600D-2F09-9395-DBA6-F23E6E59CEDE}" dt="2021-03-14T12:12:49.968" v="547"/>
      <pc:docMkLst>
        <pc:docMk/>
      </pc:docMkLst>
      <pc:sldChg chg="addSp delSp modSp new mod setBg">
        <pc:chgData name="Raúl Álvarez Álvarez" userId="S::uo265210@uniovi.es::36d7291e-bb79-422e-95b9-b766b83c7c3a" providerId="AD" clId="Web-{DB5E600D-2F09-9395-DBA6-F23E6E59CEDE}" dt="2021-03-14T11:47:00.791" v="128" actId="1076"/>
        <pc:sldMkLst>
          <pc:docMk/>
          <pc:sldMk cId="2154790047" sldId="259"/>
        </pc:sldMkLst>
        <pc:spChg chg="mod">
          <ac:chgData name="Raúl Álvarez Álvarez" userId="S::uo265210@uniovi.es::36d7291e-bb79-422e-95b9-b766b83c7c3a" providerId="AD" clId="Web-{DB5E600D-2F09-9395-DBA6-F23E6E59CEDE}" dt="2021-03-14T11:46:49.744" v="125"/>
          <ac:spMkLst>
            <pc:docMk/>
            <pc:sldMk cId="2154790047" sldId="259"/>
            <ac:spMk id="2" creationId="{FD578DB1-3568-45FF-890D-E7B28CC64C5D}"/>
          </ac:spMkLst>
        </pc:spChg>
        <pc:spChg chg="mod ord">
          <ac:chgData name="Raúl Álvarez Álvarez" userId="S::uo265210@uniovi.es::36d7291e-bb79-422e-95b9-b766b83c7c3a" providerId="AD" clId="Web-{DB5E600D-2F09-9395-DBA6-F23E6E59CEDE}" dt="2021-03-14T11:46:49.744" v="125"/>
          <ac:spMkLst>
            <pc:docMk/>
            <pc:sldMk cId="2154790047" sldId="259"/>
            <ac:spMk id="3" creationId="{004B120C-EEF6-4D02-9411-EA9A825ECA24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1:46:49.729" v="124"/>
          <ac:spMkLst>
            <pc:docMk/>
            <pc:sldMk cId="2154790047" sldId="259"/>
            <ac:spMk id="7" creationId="{3D5FBB81-B61B-416A-8F5D-A8DDF62530F1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1:46:49.729" v="124"/>
          <ac:spMkLst>
            <pc:docMk/>
            <pc:sldMk cId="2154790047" sldId="259"/>
            <ac:spMk id="8" creationId="{40C0D7D4-D83D-4C58-87D1-955F0A9173D7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1:46:49.729" v="124"/>
          <ac:spMkLst>
            <pc:docMk/>
            <pc:sldMk cId="2154790047" sldId="259"/>
            <ac:spMk id="9" creationId="{15F9A324-404E-4C5D-AFF0-C5D0D84182B0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1:46:46.307" v="122"/>
          <ac:spMkLst>
            <pc:docMk/>
            <pc:sldMk cId="2154790047" sldId="259"/>
            <ac:spMk id="10" creationId="{DA9B8B07-8F81-49AC-8835-B96E502AE602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1:46:49.729" v="124"/>
          <ac:spMkLst>
            <pc:docMk/>
            <pc:sldMk cId="2154790047" sldId="259"/>
            <ac:spMk id="11" creationId="{AC4CE3C4-3600-4353-9FE1-B32D06BEF02B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1:46:46.307" v="122"/>
          <ac:spMkLst>
            <pc:docMk/>
            <pc:sldMk cId="2154790047" sldId="259"/>
            <ac:spMk id="12" creationId="{FFCE32A8-9023-4233-8069-BD496439E44F}"/>
          </ac:spMkLst>
        </pc:spChg>
        <pc:spChg chg="add">
          <ac:chgData name="Raúl Álvarez Álvarez" userId="S::uo265210@uniovi.es::36d7291e-bb79-422e-95b9-b766b83c7c3a" providerId="AD" clId="Web-{DB5E600D-2F09-9395-DBA6-F23E6E59CEDE}" dt="2021-03-14T11:46:49.744" v="125"/>
          <ac:spMkLst>
            <pc:docMk/>
            <pc:sldMk cId="2154790047" sldId="259"/>
            <ac:spMk id="13" creationId="{8181FC64-B306-4821-98E2-780662EFC486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1:46:46.307" v="122"/>
          <ac:spMkLst>
            <pc:docMk/>
            <pc:sldMk cId="2154790047" sldId="259"/>
            <ac:spMk id="14" creationId="{A0F97ED8-8309-4F86-B4AF-B4CE4380A350}"/>
          </ac:spMkLst>
        </pc:spChg>
        <pc:spChg chg="add">
          <ac:chgData name="Raúl Álvarez Álvarez" userId="S::uo265210@uniovi.es::36d7291e-bb79-422e-95b9-b766b83c7c3a" providerId="AD" clId="Web-{DB5E600D-2F09-9395-DBA6-F23E6E59CEDE}" dt="2021-03-14T11:46:49.744" v="125"/>
          <ac:spMkLst>
            <pc:docMk/>
            <pc:sldMk cId="2154790047" sldId="259"/>
            <ac:spMk id="15" creationId="{BC0385E9-02B2-4941-889A-EAD43F5BB0A3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1:46:46.307" v="122"/>
          <ac:spMkLst>
            <pc:docMk/>
            <pc:sldMk cId="2154790047" sldId="259"/>
            <ac:spMk id="16" creationId="{79579F2F-A4FB-4FC7-879A-E4EAAD7C8249}"/>
          </ac:spMkLst>
        </pc:spChg>
        <pc:spChg chg="add">
          <ac:chgData name="Raúl Álvarez Álvarez" userId="S::uo265210@uniovi.es::36d7291e-bb79-422e-95b9-b766b83c7c3a" providerId="AD" clId="Web-{DB5E600D-2F09-9395-DBA6-F23E6E59CEDE}" dt="2021-03-14T11:46:49.744" v="125"/>
          <ac:spMkLst>
            <pc:docMk/>
            <pc:sldMk cId="2154790047" sldId="259"/>
            <ac:spMk id="17" creationId="{829A1E2C-5AC8-40FC-99E9-832069D39792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1:46:46.307" v="122"/>
          <ac:spMkLst>
            <pc:docMk/>
            <pc:sldMk cId="2154790047" sldId="259"/>
            <ac:spMk id="18" creationId="{519666C0-D5A3-44A4-B225-389ABCB925D0}"/>
          </ac:spMkLst>
        </pc:spChg>
        <pc:spChg chg="add">
          <ac:chgData name="Raúl Álvarez Álvarez" userId="S::uo265210@uniovi.es::36d7291e-bb79-422e-95b9-b766b83c7c3a" providerId="AD" clId="Web-{DB5E600D-2F09-9395-DBA6-F23E6E59CEDE}" dt="2021-03-14T11:46:49.744" v="125"/>
          <ac:spMkLst>
            <pc:docMk/>
            <pc:sldMk cId="2154790047" sldId="259"/>
            <ac:spMk id="19" creationId="{55C54A75-E44A-4147-B9D0-FF46CFD31612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1:46:46.307" v="122"/>
          <ac:spMkLst>
            <pc:docMk/>
            <pc:sldMk cId="2154790047" sldId="259"/>
            <ac:spMk id="20" creationId="{415E655C-898A-48D1-A2C9-53B3FCA9A690}"/>
          </ac:spMkLst>
        </pc:spChg>
        <pc:picChg chg="add mod ord">
          <ac:chgData name="Raúl Álvarez Álvarez" userId="S::uo265210@uniovi.es::36d7291e-bb79-422e-95b9-b766b83c7c3a" providerId="AD" clId="Web-{DB5E600D-2F09-9395-DBA6-F23E6E59CEDE}" dt="2021-03-14T11:46:49.744" v="125"/>
          <ac:picMkLst>
            <pc:docMk/>
            <pc:sldMk cId="2154790047" sldId="259"/>
            <ac:picMk id="4" creationId="{C251D317-C064-4619-BAE1-4B661C9A718E}"/>
          </ac:picMkLst>
        </pc:picChg>
        <pc:picChg chg="add mod">
          <ac:chgData name="Raúl Álvarez Álvarez" userId="S::uo265210@uniovi.es::36d7291e-bb79-422e-95b9-b766b83c7c3a" providerId="AD" clId="Web-{DB5E600D-2F09-9395-DBA6-F23E6E59CEDE}" dt="2021-03-14T11:47:00.791" v="128" actId="1076"/>
          <ac:picMkLst>
            <pc:docMk/>
            <pc:sldMk cId="2154790047" sldId="259"/>
            <ac:picMk id="5" creationId="{31A275C3-E548-4EAC-A4AE-8DC5DBFFD01E}"/>
          </ac:picMkLst>
        </pc:picChg>
      </pc:sldChg>
      <pc:sldChg chg="addSp delSp modSp new">
        <pc:chgData name="Raúl Álvarez Álvarez" userId="S::uo265210@uniovi.es::36d7291e-bb79-422e-95b9-b766b83c7c3a" providerId="AD" clId="Web-{DB5E600D-2F09-9395-DBA6-F23E6E59CEDE}" dt="2021-03-14T12:07:24.351" v="371" actId="20577"/>
        <pc:sldMkLst>
          <pc:docMk/>
          <pc:sldMk cId="3363143164" sldId="261"/>
        </pc:sldMkLst>
        <pc:spChg chg="mod">
          <ac:chgData name="Raúl Álvarez Álvarez" userId="S::uo265210@uniovi.es::36d7291e-bb79-422e-95b9-b766b83c7c3a" providerId="AD" clId="Web-{DB5E600D-2F09-9395-DBA6-F23E6E59CEDE}" dt="2021-03-14T12:07:24.351" v="371" actId="20577"/>
          <ac:spMkLst>
            <pc:docMk/>
            <pc:sldMk cId="3363143164" sldId="261"/>
            <ac:spMk id="2" creationId="{A03EF17B-8C0A-4C06-A4A8-EB4F422E5B7C}"/>
          </ac:spMkLst>
        </pc:spChg>
        <pc:spChg chg="mod">
          <ac:chgData name="Raúl Álvarez Álvarez" userId="S::uo265210@uniovi.es::36d7291e-bb79-422e-95b9-b766b83c7c3a" providerId="AD" clId="Web-{DB5E600D-2F09-9395-DBA6-F23E6E59CEDE}" dt="2021-03-14T11:58:37.205" v="344" actId="20577"/>
          <ac:spMkLst>
            <pc:docMk/>
            <pc:sldMk cId="3363143164" sldId="261"/>
            <ac:spMk id="3" creationId="{A667B06D-1D1B-4848-A804-679F8960F7AE}"/>
          </ac:spMkLst>
        </pc:spChg>
        <pc:picChg chg="add mod">
          <ac:chgData name="Raúl Álvarez Álvarez" userId="S::uo265210@uniovi.es::36d7291e-bb79-422e-95b9-b766b83c7c3a" providerId="AD" clId="Web-{DB5E600D-2F09-9395-DBA6-F23E6E59CEDE}" dt="2021-03-14T11:58:41.767" v="346" actId="1076"/>
          <ac:picMkLst>
            <pc:docMk/>
            <pc:sldMk cId="3363143164" sldId="261"/>
            <ac:picMk id="4" creationId="{E975E511-C688-4B7F-8887-1A467AAC2882}"/>
          </ac:picMkLst>
        </pc:picChg>
        <pc:picChg chg="add del mod">
          <ac:chgData name="Raúl Álvarez Álvarez" userId="S::uo265210@uniovi.es::36d7291e-bb79-422e-95b9-b766b83c7c3a" providerId="AD" clId="Web-{DB5E600D-2F09-9395-DBA6-F23E6E59CEDE}" dt="2021-03-14T11:58:58.783" v="347"/>
          <ac:picMkLst>
            <pc:docMk/>
            <pc:sldMk cId="3363143164" sldId="261"/>
            <ac:picMk id="5" creationId="{3F88D2B9-E5B2-4B07-962B-D68C8A04429F}"/>
          </ac:picMkLst>
        </pc:picChg>
        <pc:picChg chg="add mod">
          <ac:chgData name="Raúl Álvarez Álvarez" userId="S::uo265210@uniovi.es::36d7291e-bb79-422e-95b9-b766b83c7c3a" providerId="AD" clId="Web-{DB5E600D-2F09-9395-DBA6-F23E6E59CEDE}" dt="2021-03-14T12:07:10.320" v="353" actId="1076"/>
          <ac:picMkLst>
            <pc:docMk/>
            <pc:sldMk cId="3363143164" sldId="261"/>
            <ac:picMk id="6" creationId="{19903E2B-AB29-430A-A544-245BE9E2C55C}"/>
          </ac:picMkLst>
        </pc:picChg>
      </pc:sldChg>
      <pc:sldChg chg="addSp delSp modSp new mod setBg">
        <pc:chgData name="Raúl Álvarez Álvarez" userId="S::uo265210@uniovi.es::36d7291e-bb79-422e-95b9-b766b83c7c3a" providerId="AD" clId="Web-{DB5E600D-2F09-9395-DBA6-F23E6E59CEDE}" dt="2021-03-14T12:12:49.968" v="547"/>
        <pc:sldMkLst>
          <pc:docMk/>
          <pc:sldMk cId="2780143028" sldId="263"/>
        </pc:sldMkLst>
        <pc:spChg chg="mod">
          <ac:chgData name="Raúl Álvarez Álvarez" userId="S::uo265210@uniovi.es::36d7291e-bb79-422e-95b9-b766b83c7c3a" providerId="AD" clId="Web-{DB5E600D-2F09-9395-DBA6-F23E6E59CEDE}" dt="2021-03-14T12:12:49.968" v="547"/>
          <ac:spMkLst>
            <pc:docMk/>
            <pc:sldMk cId="2780143028" sldId="263"/>
            <ac:spMk id="2" creationId="{AD58C3CA-BC66-4711-8DC4-CB4DD342BBB8}"/>
          </ac:spMkLst>
        </pc:spChg>
        <pc:spChg chg="mod">
          <ac:chgData name="Raúl Álvarez Álvarez" userId="S::uo265210@uniovi.es::36d7291e-bb79-422e-95b9-b766b83c7c3a" providerId="AD" clId="Web-{DB5E600D-2F09-9395-DBA6-F23E6E59CEDE}" dt="2021-03-14T12:12:49.968" v="547"/>
          <ac:spMkLst>
            <pc:docMk/>
            <pc:sldMk cId="2780143028" sldId="263"/>
            <ac:spMk id="3" creationId="{8C79D579-E0CD-421E-858B-EA6BCF173809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41.217" v="542"/>
          <ac:spMkLst>
            <pc:docMk/>
            <pc:sldMk cId="2780143028" sldId="263"/>
            <ac:spMk id="6" creationId="{8181FC64-B306-4821-98E2-780662EFC486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41.217" v="542"/>
          <ac:spMkLst>
            <pc:docMk/>
            <pc:sldMk cId="2780143028" sldId="263"/>
            <ac:spMk id="7" creationId="{5871FC61-DD4E-47D4-81FD-8A7E7D12B371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41.217" v="542"/>
          <ac:spMkLst>
            <pc:docMk/>
            <pc:sldMk cId="2780143028" sldId="263"/>
            <ac:spMk id="8" creationId="{8B598134-D292-43E6-9C55-117198046913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20.030" v="540"/>
          <ac:spMkLst>
            <pc:docMk/>
            <pc:sldMk cId="2780143028" sldId="263"/>
            <ac:spMk id="9" creationId="{10CE40DC-5723-449B-A365-A61D8C262E93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41.217" v="542"/>
          <ac:spMkLst>
            <pc:docMk/>
            <pc:sldMk cId="2780143028" sldId="263"/>
            <ac:spMk id="10" creationId="{829A1E2C-5AC8-40FC-99E9-832069D39792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20.030" v="540"/>
          <ac:spMkLst>
            <pc:docMk/>
            <pc:sldMk cId="2780143028" sldId="263"/>
            <ac:spMk id="11" creationId="{28207E96-6DFF-4119-B2EA-3299067D2F45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46.983" v="544"/>
          <ac:spMkLst>
            <pc:docMk/>
            <pc:sldMk cId="2780143028" sldId="263"/>
            <ac:spMk id="12" creationId="{49BB7E9A-6937-4BF0-9F51-A20F197B550F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20.030" v="540"/>
          <ac:spMkLst>
            <pc:docMk/>
            <pc:sldMk cId="2780143028" sldId="263"/>
            <ac:spMk id="13" creationId="{9E223C86-12C5-4A60-A21A-D7FC75EFC658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46.983" v="544"/>
          <ac:spMkLst>
            <pc:docMk/>
            <pc:sldMk cId="2780143028" sldId="263"/>
            <ac:spMk id="14" creationId="{E0939753-89D7-48A8-8441-B9FF25CE8A7E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20.030" v="540"/>
          <ac:spMkLst>
            <pc:docMk/>
            <pc:sldMk cId="2780143028" sldId="263"/>
            <ac:spMk id="15" creationId="{FA573AF0-3C0B-4895-A7A6-F41B03211538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46.983" v="544"/>
          <ac:spMkLst>
            <pc:docMk/>
            <pc:sldMk cId="2780143028" sldId="263"/>
            <ac:spMk id="16" creationId="{9F5CCFC5-858F-4B45-9B10-D49DD0280D20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20.030" v="540"/>
          <ac:spMkLst>
            <pc:docMk/>
            <pc:sldMk cId="2780143028" sldId="263"/>
            <ac:spMk id="17" creationId="{62442AC3-A9B0-4865-8A8A-1504FFC6E4D0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46.983" v="544"/>
          <ac:spMkLst>
            <pc:docMk/>
            <pc:sldMk cId="2780143028" sldId="263"/>
            <ac:spMk id="18" creationId="{2348ECDC-D455-4B71-90F6-2ECC12B7983B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20.030" v="540"/>
          <ac:spMkLst>
            <pc:docMk/>
            <pc:sldMk cId="2780143028" sldId="263"/>
            <ac:spMk id="19" creationId="{68451DCE-129E-43B6-BA50-3C8339E4618E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49.952" v="546"/>
          <ac:spMkLst>
            <pc:docMk/>
            <pc:sldMk cId="2780143028" sldId="263"/>
            <ac:spMk id="20" creationId="{10CE40DC-5723-449B-A365-A61D8C262E93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49.952" v="546"/>
          <ac:spMkLst>
            <pc:docMk/>
            <pc:sldMk cId="2780143028" sldId="263"/>
            <ac:spMk id="21" creationId="{28207E96-6DFF-4119-B2EA-3299067D2F45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49.952" v="546"/>
          <ac:spMkLst>
            <pc:docMk/>
            <pc:sldMk cId="2780143028" sldId="263"/>
            <ac:spMk id="22" creationId="{9E223C86-12C5-4A60-A21A-D7FC75EFC658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49.952" v="546"/>
          <ac:spMkLst>
            <pc:docMk/>
            <pc:sldMk cId="2780143028" sldId="263"/>
            <ac:spMk id="23" creationId="{FA573AF0-3C0B-4895-A7A6-F41B03211538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49.952" v="546"/>
          <ac:spMkLst>
            <pc:docMk/>
            <pc:sldMk cId="2780143028" sldId="263"/>
            <ac:spMk id="24" creationId="{62442AC3-A9B0-4865-8A8A-1504FFC6E4D0}"/>
          </ac:spMkLst>
        </pc:spChg>
        <pc:spChg chg="add del">
          <ac:chgData name="Raúl Álvarez Álvarez" userId="S::uo265210@uniovi.es::36d7291e-bb79-422e-95b9-b766b83c7c3a" providerId="AD" clId="Web-{DB5E600D-2F09-9395-DBA6-F23E6E59CEDE}" dt="2021-03-14T12:12:49.952" v="546"/>
          <ac:spMkLst>
            <pc:docMk/>
            <pc:sldMk cId="2780143028" sldId="263"/>
            <ac:spMk id="25" creationId="{68451DCE-129E-43B6-BA50-3C8339E4618E}"/>
          </ac:spMkLst>
        </pc:spChg>
        <pc:spChg chg="add">
          <ac:chgData name="Raúl Álvarez Álvarez" userId="S::uo265210@uniovi.es::36d7291e-bb79-422e-95b9-b766b83c7c3a" providerId="AD" clId="Web-{DB5E600D-2F09-9395-DBA6-F23E6E59CEDE}" dt="2021-03-14T12:12:49.968" v="547"/>
          <ac:spMkLst>
            <pc:docMk/>
            <pc:sldMk cId="2780143028" sldId="263"/>
            <ac:spMk id="26" creationId="{8181FC64-B306-4821-98E2-780662EFC486}"/>
          </ac:spMkLst>
        </pc:spChg>
        <pc:spChg chg="add">
          <ac:chgData name="Raúl Álvarez Álvarez" userId="S::uo265210@uniovi.es::36d7291e-bb79-422e-95b9-b766b83c7c3a" providerId="AD" clId="Web-{DB5E600D-2F09-9395-DBA6-F23E6E59CEDE}" dt="2021-03-14T12:12:49.968" v="547"/>
          <ac:spMkLst>
            <pc:docMk/>
            <pc:sldMk cId="2780143028" sldId="263"/>
            <ac:spMk id="27" creationId="{5871FC61-DD4E-47D4-81FD-8A7E7D12B371}"/>
          </ac:spMkLst>
        </pc:spChg>
        <pc:spChg chg="add">
          <ac:chgData name="Raúl Álvarez Álvarez" userId="S::uo265210@uniovi.es::36d7291e-bb79-422e-95b9-b766b83c7c3a" providerId="AD" clId="Web-{DB5E600D-2F09-9395-DBA6-F23E6E59CEDE}" dt="2021-03-14T12:12:49.968" v="547"/>
          <ac:spMkLst>
            <pc:docMk/>
            <pc:sldMk cId="2780143028" sldId="263"/>
            <ac:spMk id="28" creationId="{8B598134-D292-43E6-9C55-117198046913}"/>
          </ac:spMkLst>
        </pc:spChg>
        <pc:spChg chg="add">
          <ac:chgData name="Raúl Álvarez Álvarez" userId="S::uo265210@uniovi.es::36d7291e-bb79-422e-95b9-b766b83c7c3a" providerId="AD" clId="Web-{DB5E600D-2F09-9395-DBA6-F23E6E59CEDE}" dt="2021-03-14T12:12:49.968" v="547"/>
          <ac:spMkLst>
            <pc:docMk/>
            <pc:sldMk cId="2780143028" sldId="263"/>
            <ac:spMk id="29" creationId="{829A1E2C-5AC8-40FC-99E9-832069D39792}"/>
          </ac:spMkLst>
        </pc:spChg>
        <pc:picChg chg="add mod ord">
          <ac:chgData name="Raúl Álvarez Álvarez" userId="S::uo265210@uniovi.es::36d7291e-bb79-422e-95b9-b766b83c7c3a" providerId="AD" clId="Web-{DB5E600D-2F09-9395-DBA6-F23E6E59CEDE}" dt="2021-03-14T12:12:49.968" v="547"/>
          <ac:picMkLst>
            <pc:docMk/>
            <pc:sldMk cId="2780143028" sldId="263"/>
            <ac:picMk id="4" creationId="{9A1965D2-316F-4E5B-93B4-88745C0CE448}"/>
          </ac:picMkLst>
        </pc:picChg>
      </pc:sldChg>
    </pc:docChg>
  </pc:docChgLst>
  <pc:docChgLst>
    <pc:chgData name="Laura González González" userId="S::uo265087@uniovi.es::01a000fc-0c7f-4195-8e62-c0604c060ee3" providerId="AD" clId="Web-{14492FE2-0782-187C-F17F-71837FA7B47E}"/>
    <pc:docChg chg="addSld modSld addMainMaster delMainMaster">
      <pc:chgData name="Laura González González" userId="S::uo265087@uniovi.es::01a000fc-0c7f-4195-8e62-c0604c060ee3" providerId="AD" clId="Web-{14492FE2-0782-187C-F17F-71837FA7B47E}" dt="2021-03-14T12:34:36.985" v="701" actId="20577"/>
      <pc:docMkLst>
        <pc:docMk/>
      </pc:docMkLst>
      <pc:sldChg chg="addSp delSp modSp new mod setBg modClrScheme chgLayout">
        <pc:chgData name="Laura González González" userId="S::uo265087@uniovi.es::01a000fc-0c7f-4195-8e62-c0604c060ee3" providerId="AD" clId="Web-{14492FE2-0782-187C-F17F-71837FA7B47E}" dt="2021-03-14T09:51:56.183" v="93"/>
        <pc:sldMkLst>
          <pc:docMk/>
          <pc:sldMk cId="978835127" sldId="256"/>
        </pc:sldMkLst>
        <pc:spChg chg="mod ord">
          <ac:chgData name="Laura González González" userId="S::uo265087@uniovi.es::01a000fc-0c7f-4195-8e62-c0604c060ee3" providerId="AD" clId="Web-{14492FE2-0782-187C-F17F-71837FA7B47E}" dt="2021-03-14T09:51:56.183" v="93"/>
          <ac:spMkLst>
            <pc:docMk/>
            <pc:sldMk cId="978835127" sldId="256"/>
            <ac:spMk id="2" creationId="{C51EEE17-A5F2-460D-B3EB-E2D2651BAA40}"/>
          </ac:spMkLst>
        </pc:spChg>
        <pc:spChg chg="mod ord">
          <ac:chgData name="Laura González González" userId="S::uo265087@uniovi.es::01a000fc-0c7f-4195-8e62-c0604c060ee3" providerId="AD" clId="Web-{14492FE2-0782-187C-F17F-71837FA7B47E}" dt="2021-03-14T09:51:56.183" v="93"/>
          <ac:spMkLst>
            <pc:docMk/>
            <pc:sldMk cId="978835127" sldId="256"/>
            <ac:spMk id="3" creationId="{BF004F7C-23C2-41AA-86C7-6C0DEF580798}"/>
          </ac:spMkLst>
        </pc:spChg>
        <pc:spChg chg="add">
          <ac:chgData name="Laura González González" userId="S::uo265087@uniovi.es::01a000fc-0c7f-4195-8e62-c0604c060ee3" providerId="AD" clId="Web-{14492FE2-0782-187C-F17F-71837FA7B47E}" dt="2021-03-14T09:51:56.183" v="93"/>
          <ac:spMkLst>
            <pc:docMk/>
            <pc:sldMk cId="978835127" sldId="256"/>
            <ac:spMk id="5" creationId="{0DBF1ABE-8590-450D-BB49-BDDCCF3EEA9E}"/>
          </ac:spMkLst>
        </pc:spChg>
        <pc:spChg chg="add">
          <ac:chgData name="Laura González González" userId="S::uo265087@uniovi.es::01a000fc-0c7f-4195-8e62-c0604c060ee3" providerId="AD" clId="Web-{14492FE2-0782-187C-F17F-71837FA7B47E}" dt="2021-03-14T09:51:56.183" v="93"/>
          <ac:spMkLst>
            <pc:docMk/>
            <pc:sldMk cId="978835127" sldId="256"/>
            <ac:spMk id="6" creationId="{96CB0275-66F1-4491-93B8-121D0C7176BF}"/>
          </ac:spMkLst>
        </pc:spChg>
        <pc:spChg chg="add">
          <ac:chgData name="Laura González González" userId="S::uo265087@uniovi.es::01a000fc-0c7f-4195-8e62-c0604c060ee3" providerId="AD" clId="Web-{14492FE2-0782-187C-F17F-71837FA7B47E}" dt="2021-03-14T09:51:56.183" v="93"/>
          <ac:spMkLst>
            <pc:docMk/>
            <pc:sldMk cId="978835127" sldId="256"/>
            <ac:spMk id="7" creationId="{18D32C3D-8F76-4E99-BE56-0836CC38CC84}"/>
          </ac:spMkLst>
        </pc:spChg>
        <pc:spChg chg="add del">
          <ac:chgData name="Laura González González" userId="S::uo265087@uniovi.es::01a000fc-0c7f-4195-8e62-c0604c060ee3" providerId="AD" clId="Web-{14492FE2-0782-187C-F17F-71837FA7B47E}" dt="2021-03-14T09:51:56.104" v="92"/>
          <ac:spMkLst>
            <pc:docMk/>
            <pc:sldMk cId="978835127" sldId="256"/>
            <ac:spMk id="9" creationId="{D3F794D0-2982-490E-88DA-93D48975085F}"/>
          </ac:spMkLst>
        </pc:spChg>
        <pc:spChg chg="add">
          <ac:chgData name="Laura González González" userId="S::uo265087@uniovi.es::01a000fc-0c7f-4195-8e62-c0604c060ee3" providerId="AD" clId="Web-{14492FE2-0782-187C-F17F-71837FA7B47E}" dt="2021-03-14T09:51:56.183" v="93"/>
          <ac:spMkLst>
            <pc:docMk/>
            <pc:sldMk cId="978835127" sldId="256"/>
            <ac:spMk id="10" creationId="{70766076-46F5-42D5-A773-2B3BEF2B8B74}"/>
          </ac:spMkLst>
        </pc:spChg>
        <pc:spChg chg="add del">
          <ac:chgData name="Laura González González" userId="S::uo265087@uniovi.es::01a000fc-0c7f-4195-8e62-c0604c060ee3" providerId="AD" clId="Web-{14492FE2-0782-187C-F17F-71837FA7B47E}" dt="2021-03-14T09:51:56.104" v="92"/>
          <ac:spMkLst>
            <pc:docMk/>
            <pc:sldMk cId="978835127" sldId="256"/>
            <ac:spMk id="11" creationId="{AFD24A3D-F07A-44A9-BE55-5576292E152D}"/>
          </ac:spMkLst>
        </pc:spChg>
        <pc:spChg chg="add del">
          <ac:chgData name="Laura González González" userId="S::uo265087@uniovi.es::01a000fc-0c7f-4195-8e62-c0604c060ee3" providerId="AD" clId="Web-{14492FE2-0782-187C-F17F-71837FA7B47E}" dt="2021-03-14T09:51:56.104" v="92"/>
          <ac:spMkLst>
            <pc:docMk/>
            <pc:sldMk cId="978835127" sldId="256"/>
            <ac:spMk id="13" creationId="{204441C9-FD2D-4031-B5C5-67478196CCCF}"/>
          </ac:spMkLst>
        </pc:spChg>
        <pc:spChg chg="add del">
          <ac:chgData name="Laura González González" userId="S::uo265087@uniovi.es::01a000fc-0c7f-4195-8e62-c0604c060ee3" providerId="AD" clId="Web-{14492FE2-0782-187C-F17F-71837FA7B47E}" dt="2021-03-14T09:51:56.104" v="92"/>
          <ac:spMkLst>
            <pc:docMk/>
            <pc:sldMk cId="978835127" sldId="256"/>
            <ac:spMk id="15" creationId="{EBF09AEC-6E6E-418F-9974-8730F1B2B6EF}"/>
          </ac:spMkLst>
        </pc:spChg>
        <pc:spChg chg="add del">
          <ac:chgData name="Laura González González" userId="S::uo265087@uniovi.es::01a000fc-0c7f-4195-8e62-c0604c060ee3" providerId="AD" clId="Web-{14492FE2-0782-187C-F17F-71837FA7B47E}" dt="2021-03-14T09:51:56.104" v="92"/>
          <ac:spMkLst>
            <pc:docMk/>
            <pc:sldMk cId="978835127" sldId="256"/>
            <ac:spMk id="17" creationId="{3D9D3989-3E00-4727-914E-959DFE8FACE9}"/>
          </ac:spMkLst>
        </pc:spChg>
        <pc:picChg chg="add del">
          <ac:chgData name="Laura González González" userId="S::uo265087@uniovi.es::01a000fc-0c7f-4195-8e62-c0604c060ee3" providerId="AD" clId="Web-{14492FE2-0782-187C-F17F-71837FA7B47E}" dt="2021-03-14T09:51:56.104" v="92"/>
          <ac:picMkLst>
            <pc:docMk/>
            <pc:sldMk cId="978835127" sldId="256"/>
            <ac:picMk id="4" creationId="{B3221485-0E60-49A7-B6B6-403B6F63BF48}"/>
          </ac:picMkLst>
        </pc:picChg>
        <pc:picChg chg="add">
          <ac:chgData name="Laura González González" userId="S::uo265087@uniovi.es::01a000fc-0c7f-4195-8e62-c0604c060ee3" providerId="AD" clId="Web-{14492FE2-0782-187C-F17F-71837FA7B47E}" dt="2021-03-14T09:51:56.183" v="93"/>
          <ac:picMkLst>
            <pc:docMk/>
            <pc:sldMk cId="978835127" sldId="256"/>
            <ac:picMk id="8" creationId="{040B2FF5-E471-4D8B-BEE7-0130DA9256E6}"/>
          </ac:picMkLst>
        </pc:picChg>
      </pc:sldChg>
      <pc:sldChg chg="addSp delSp modSp new mod setBg">
        <pc:chgData name="Laura González González" userId="S::uo265087@uniovi.es::01a000fc-0c7f-4195-8e62-c0604c060ee3" providerId="AD" clId="Web-{14492FE2-0782-187C-F17F-71837FA7B47E}" dt="2021-03-14T12:23:30.320" v="569" actId="20577"/>
        <pc:sldMkLst>
          <pc:docMk/>
          <pc:sldMk cId="1354906996" sldId="257"/>
        </pc:sldMkLst>
        <pc:spChg chg="mod">
          <ac:chgData name="Laura González González" userId="S::uo265087@uniovi.es::01a000fc-0c7f-4195-8e62-c0604c060ee3" providerId="AD" clId="Web-{14492FE2-0782-187C-F17F-71837FA7B47E}" dt="2021-03-14T12:11:10.578" v="409"/>
          <ac:spMkLst>
            <pc:docMk/>
            <pc:sldMk cId="1354906996" sldId="257"/>
            <ac:spMk id="2" creationId="{670B576F-6F54-43DA-89F7-474FC3AC8A88}"/>
          </ac:spMkLst>
        </pc:spChg>
        <pc:spChg chg="mod ord">
          <ac:chgData name="Laura González González" userId="S::uo265087@uniovi.es::01a000fc-0c7f-4195-8e62-c0604c060ee3" providerId="AD" clId="Web-{14492FE2-0782-187C-F17F-71837FA7B47E}" dt="2021-03-14T12:23:30.320" v="569" actId="20577"/>
          <ac:spMkLst>
            <pc:docMk/>
            <pc:sldMk cId="1354906996" sldId="257"/>
            <ac:spMk id="3" creationId="{FDDC5313-1DB3-4A6A-93F0-96FE7F39A2E5}"/>
          </ac:spMkLst>
        </pc:spChg>
        <pc:spChg chg="add del">
          <ac:chgData name="Laura González González" userId="S::uo265087@uniovi.es::01a000fc-0c7f-4195-8e62-c0604c060ee3" providerId="AD" clId="Web-{14492FE2-0782-187C-F17F-71837FA7B47E}" dt="2021-03-14T12:06:14.435" v="332"/>
          <ac:spMkLst>
            <pc:docMk/>
            <pc:sldMk cId="1354906996" sldId="257"/>
            <ac:spMk id="8" creationId="{9C9466AA-C21A-4C23-8137-04C53295BB76}"/>
          </ac:spMkLst>
        </pc:spChg>
        <pc:spChg chg="add del">
          <ac:chgData name="Laura González González" userId="S::uo265087@uniovi.es::01a000fc-0c7f-4195-8e62-c0604c060ee3" providerId="AD" clId="Web-{14492FE2-0782-187C-F17F-71837FA7B47E}" dt="2021-03-14T12:06:14.435" v="332"/>
          <ac:spMkLst>
            <pc:docMk/>
            <pc:sldMk cId="1354906996" sldId="257"/>
            <ac:spMk id="10" creationId="{97F2DAE4-2F3C-4594-A107-2435D1D07765}"/>
          </ac:spMkLst>
        </pc:spChg>
        <pc:spChg chg="add del">
          <ac:chgData name="Laura González González" userId="S::uo265087@uniovi.es::01a000fc-0c7f-4195-8e62-c0604c060ee3" providerId="AD" clId="Web-{14492FE2-0782-187C-F17F-71837FA7B47E}" dt="2021-03-14T12:06:14.435" v="332"/>
          <ac:spMkLst>
            <pc:docMk/>
            <pc:sldMk cId="1354906996" sldId="257"/>
            <ac:spMk id="12" creationId="{1BE69641-D02C-48F0-8852-5FE363D4813B}"/>
          </ac:spMkLst>
        </pc:spChg>
        <pc:spChg chg="add del">
          <ac:chgData name="Laura González González" userId="S::uo265087@uniovi.es::01a000fc-0c7f-4195-8e62-c0604c060ee3" providerId="AD" clId="Web-{14492FE2-0782-187C-F17F-71837FA7B47E}" dt="2021-03-14T12:06:14.435" v="332"/>
          <ac:spMkLst>
            <pc:docMk/>
            <pc:sldMk cId="1354906996" sldId="257"/>
            <ac:spMk id="14" creationId="{BD4EFF6A-7C71-4EFA-B386-711A102CC903}"/>
          </ac:spMkLst>
        </pc:spChg>
        <pc:spChg chg="add del">
          <ac:chgData name="Laura González González" userId="S::uo265087@uniovi.es::01a000fc-0c7f-4195-8e62-c0604c060ee3" providerId="AD" clId="Web-{14492FE2-0782-187C-F17F-71837FA7B47E}" dt="2021-03-14T12:11:10.578" v="409"/>
          <ac:spMkLst>
            <pc:docMk/>
            <pc:sldMk cId="1354906996" sldId="257"/>
            <ac:spMk id="31" creationId="{C51A08AC-F796-409C-AD97-8B476289EC51}"/>
          </ac:spMkLst>
        </pc:spChg>
        <pc:spChg chg="add">
          <ac:chgData name="Laura González González" userId="S::uo265087@uniovi.es::01a000fc-0c7f-4195-8e62-c0604c060ee3" providerId="AD" clId="Web-{14492FE2-0782-187C-F17F-71837FA7B47E}" dt="2021-03-14T12:11:10.578" v="409"/>
          <ac:spMkLst>
            <pc:docMk/>
            <pc:sldMk cId="1354906996" sldId="257"/>
            <ac:spMk id="42" creationId="{8181FC64-B306-4821-98E2-780662EFC486}"/>
          </ac:spMkLst>
        </pc:spChg>
        <pc:spChg chg="add">
          <ac:chgData name="Laura González González" userId="S::uo265087@uniovi.es::01a000fc-0c7f-4195-8e62-c0604c060ee3" providerId="AD" clId="Web-{14492FE2-0782-187C-F17F-71837FA7B47E}" dt="2021-03-14T12:11:10.578" v="409"/>
          <ac:spMkLst>
            <pc:docMk/>
            <pc:sldMk cId="1354906996" sldId="257"/>
            <ac:spMk id="44" creationId="{BC0385E9-02B2-4941-889A-EAD43F5BB0A3}"/>
          </ac:spMkLst>
        </pc:spChg>
        <pc:spChg chg="add">
          <ac:chgData name="Laura González González" userId="S::uo265087@uniovi.es::01a000fc-0c7f-4195-8e62-c0604c060ee3" providerId="AD" clId="Web-{14492FE2-0782-187C-F17F-71837FA7B47E}" dt="2021-03-14T12:11:10.578" v="409"/>
          <ac:spMkLst>
            <pc:docMk/>
            <pc:sldMk cId="1354906996" sldId="257"/>
            <ac:spMk id="46" creationId="{829A1E2C-5AC8-40FC-99E9-832069D39792}"/>
          </ac:spMkLst>
        </pc:spChg>
        <pc:spChg chg="add">
          <ac:chgData name="Laura González González" userId="S::uo265087@uniovi.es::01a000fc-0c7f-4195-8e62-c0604c060ee3" providerId="AD" clId="Web-{14492FE2-0782-187C-F17F-71837FA7B47E}" dt="2021-03-14T12:11:10.578" v="409"/>
          <ac:spMkLst>
            <pc:docMk/>
            <pc:sldMk cId="1354906996" sldId="257"/>
            <ac:spMk id="48" creationId="{55C54A75-E44A-4147-B9D0-FF46CFD31612}"/>
          </ac:spMkLst>
        </pc:spChg>
        <pc:grpChg chg="add del">
          <ac:chgData name="Laura González González" userId="S::uo265087@uniovi.es::01a000fc-0c7f-4195-8e62-c0604c060ee3" providerId="AD" clId="Web-{14492FE2-0782-187C-F17F-71837FA7B47E}" dt="2021-03-14T12:06:14.435" v="332"/>
          <ac:grpSpMkLst>
            <pc:docMk/>
            <pc:sldMk cId="1354906996" sldId="257"/>
            <ac:grpSpMk id="16" creationId="{7C4C19DC-E477-4A4D-81AC-7A8CD2E3BDB0}"/>
          </ac:grpSpMkLst>
        </pc:grpChg>
        <pc:grpChg chg="add del">
          <ac:chgData name="Laura González González" userId="S::uo265087@uniovi.es::01a000fc-0c7f-4195-8e62-c0604c060ee3" providerId="AD" clId="Web-{14492FE2-0782-187C-F17F-71837FA7B47E}" dt="2021-03-14T12:06:14.435" v="332"/>
          <ac:grpSpMkLst>
            <pc:docMk/>
            <pc:sldMk cId="1354906996" sldId="257"/>
            <ac:grpSpMk id="22" creationId="{108CEEDC-820E-402C-ACC8-D657846AD970}"/>
          </ac:grpSpMkLst>
        </pc:grpChg>
        <pc:grpChg chg="add del">
          <ac:chgData name="Laura González González" userId="S::uo265087@uniovi.es::01a000fc-0c7f-4195-8e62-c0604c060ee3" providerId="AD" clId="Web-{14492FE2-0782-187C-F17F-71837FA7B47E}" dt="2021-03-14T12:11:10.578" v="409"/>
          <ac:grpSpMkLst>
            <pc:docMk/>
            <pc:sldMk cId="1354906996" sldId="257"/>
            <ac:grpSpMk id="33" creationId="{1E1B312B-4E9A-405C-9CE8-10325438035E}"/>
          </ac:grpSpMkLst>
        </pc:grpChg>
        <pc:picChg chg="add mod">
          <ac:chgData name="Laura González González" userId="S::uo265087@uniovi.es::01a000fc-0c7f-4195-8e62-c0604c060ee3" providerId="AD" clId="Web-{14492FE2-0782-187C-F17F-71837FA7B47E}" dt="2021-03-14T12:11:16.531" v="412" actId="1076"/>
          <ac:picMkLst>
            <pc:docMk/>
            <pc:sldMk cId="1354906996" sldId="257"/>
            <ac:picMk id="4" creationId="{DAF94469-A416-4A32-B76B-1A97DA644CFF}"/>
          </ac:picMkLst>
        </pc:picChg>
      </pc:sldChg>
      <pc:sldChg chg="addSp modSp new mod setBg">
        <pc:chgData name="Laura González González" userId="S::uo265087@uniovi.es::01a000fc-0c7f-4195-8e62-c0604c060ee3" providerId="AD" clId="Web-{14492FE2-0782-187C-F17F-71837FA7B47E}" dt="2021-03-14T11:49:50.864" v="264"/>
        <pc:sldMkLst>
          <pc:docMk/>
          <pc:sldMk cId="3976640710" sldId="258"/>
        </pc:sldMkLst>
        <pc:spChg chg="mod">
          <ac:chgData name="Laura González González" userId="S::uo265087@uniovi.es::01a000fc-0c7f-4195-8e62-c0604c060ee3" providerId="AD" clId="Web-{14492FE2-0782-187C-F17F-71837FA7B47E}" dt="2021-03-14T11:49:50.864" v="264"/>
          <ac:spMkLst>
            <pc:docMk/>
            <pc:sldMk cId="3976640710" sldId="258"/>
            <ac:spMk id="2" creationId="{C5A4B002-45DC-4B04-B889-6BA59FA7DFD2}"/>
          </ac:spMkLst>
        </pc:spChg>
        <pc:spChg chg="mod">
          <ac:chgData name="Laura González González" userId="S::uo265087@uniovi.es::01a000fc-0c7f-4195-8e62-c0604c060ee3" providerId="AD" clId="Web-{14492FE2-0782-187C-F17F-71837FA7B47E}" dt="2021-03-14T11:49:50.864" v="264"/>
          <ac:spMkLst>
            <pc:docMk/>
            <pc:sldMk cId="3976640710" sldId="258"/>
            <ac:spMk id="3" creationId="{A071B7A4-6519-45BC-BBAE-5F644A723E21}"/>
          </ac:spMkLst>
        </pc:spChg>
        <pc:spChg chg="add">
          <ac:chgData name="Laura González González" userId="S::uo265087@uniovi.es::01a000fc-0c7f-4195-8e62-c0604c060ee3" providerId="AD" clId="Web-{14492FE2-0782-187C-F17F-71837FA7B47E}" dt="2021-03-14T11:49:50.864" v="264"/>
          <ac:spMkLst>
            <pc:docMk/>
            <pc:sldMk cId="3976640710" sldId="258"/>
            <ac:spMk id="8" creationId="{AC14302F-E955-47D0-A56B-D1D1A6953B51}"/>
          </ac:spMkLst>
        </pc:spChg>
        <pc:grpChg chg="add">
          <ac:chgData name="Laura González González" userId="S::uo265087@uniovi.es::01a000fc-0c7f-4195-8e62-c0604c060ee3" providerId="AD" clId="Web-{14492FE2-0782-187C-F17F-71837FA7B47E}" dt="2021-03-14T11:49:50.864" v="264"/>
          <ac:grpSpMkLst>
            <pc:docMk/>
            <pc:sldMk cId="3976640710" sldId="258"/>
            <ac:grpSpMk id="10" creationId="{572E366A-B6DD-4F06-A42A-FF634FDE1BE1}"/>
          </ac:grpSpMkLst>
        </pc:grpChg>
      </pc:sldChg>
      <pc:sldChg chg="addSp delSp modSp new">
        <pc:chgData name="Laura González González" userId="S::uo265087@uniovi.es::01a000fc-0c7f-4195-8e62-c0604c060ee3" providerId="AD" clId="Web-{14492FE2-0782-187C-F17F-71837FA7B47E}" dt="2021-03-14T11:51:43.474" v="275" actId="1076"/>
        <pc:sldMkLst>
          <pc:docMk/>
          <pc:sldMk cId="2436159563" sldId="260"/>
        </pc:sldMkLst>
        <pc:spChg chg="mod">
          <ac:chgData name="Laura González González" userId="S::uo265087@uniovi.es::01a000fc-0c7f-4195-8e62-c0604c060ee3" providerId="AD" clId="Web-{14492FE2-0782-187C-F17F-71837FA7B47E}" dt="2021-03-14T11:30:37.437" v="178" actId="20577"/>
          <ac:spMkLst>
            <pc:docMk/>
            <pc:sldMk cId="2436159563" sldId="260"/>
            <ac:spMk id="2" creationId="{C3C97B48-BF04-4BA8-90A2-0F28258419A5}"/>
          </ac:spMkLst>
        </pc:spChg>
        <pc:spChg chg="mod">
          <ac:chgData name="Laura González González" userId="S::uo265087@uniovi.es::01a000fc-0c7f-4195-8e62-c0604c060ee3" providerId="AD" clId="Web-{14492FE2-0782-187C-F17F-71837FA7B47E}" dt="2021-03-14T11:46:29.940" v="236" actId="1076"/>
          <ac:spMkLst>
            <pc:docMk/>
            <pc:sldMk cId="2436159563" sldId="260"/>
            <ac:spMk id="3" creationId="{10CC6106-5759-4319-A646-E4535E70D7B7}"/>
          </ac:spMkLst>
        </pc:spChg>
        <pc:spChg chg="mod">
          <ac:chgData name="Laura González González" userId="S::uo265087@uniovi.es::01a000fc-0c7f-4195-8e62-c0604c060ee3" providerId="AD" clId="Web-{14492FE2-0782-187C-F17F-71837FA7B47E}" dt="2021-03-14T11:46:40.206" v="244" actId="1076"/>
          <ac:spMkLst>
            <pc:docMk/>
            <pc:sldMk cId="2436159563" sldId="260"/>
            <ac:spMk id="4" creationId="{A2DBDF4E-1A4A-479A-853D-3980756354B0}"/>
          </ac:spMkLst>
        </pc:spChg>
        <pc:spChg chg="add del">
          <ac:chgData name="Laura González González" userId="S::uo265087@uniovi.es::01a000fc-0c7f-4195-8e62-c0604c060ee3" providerId="AD" clId="Web-{14492FE2-0782-187C-F17F-71837FA7B47E}" dt="2021-03-14T11:34:52.205" v="198"/>
          <ac:spMkLst>
            <pc:docMk/>
            <pc:sldMk cId="2436159563" sldId="260"/>
            <ac:spMk id="6" creationId="{CB6C975E-A239-473E-BB1E-AE8605BEB181}"/>
          </ac:spMkLst>
        </pc:spChg>
        <pc:spChg chg="add del mod">
          <ac:chgData name="Laura González González" userId="S::uo265087@uniovi.es::01a000fc-0c7f-4195-8e62-c0604c060ee3" providerId="AD" clId="Web-{14492FE2-0782-187C-F17F-71837FA7B47E}" dt="2021-03-14T11:50:47.927" v="272"/>
          <ac:spMkLst>
            <pc:docMk/>
            <pc:sldMk cId="2436159563" sldId="260"/>
            <ac:spMk id="13" creationId="{E0E2D6A9-367C-4428-9B8E-BC2D510BB476}"/>
          </ac:spMkLst>
        </pc:spChg>
        <pc:spChg chg="add del mod">
          <ac:chgData name="Laura González González" userId="S::uo265087@uniovi.es::01a000fc-0c7f-4195-8e62-c0604c060ee3" providerId="AD" clId="Web-{14492FE2-0782-187C-F17F-71837FA7B47E}" dt="2021-03-14T11:35:47.301" v="218"/>
          <ac:spMkLst>
            <pc:docMk/>
            <pc:sldMk cId="2436159563" sldId="260"/>
            <ac:spMk id="15" creationId="{9F4BC45F-112B-475C-8D67-2607133E458F}"/>
          </ac:spMkLst>
        </pc:spChg>
        <pc:spChg chg="add del mod">
          <ac:chgData name="Laura González González" userId="S::uo265087@uniovi.es::01a000fc-0c7f-4195-8e62-c0604c060ee3" providerId="AD" clId="Web-{14492FE2-0782-187C-F17F-71837FA7B47E}" dt="2021-03-14T11:50:45.099" v="271"/>
          <ac:spMkLst>
            <pc:docMk/>
            <pc:sldMk cId="2436159563" sldId="260"/>
            <ac:spMk id="16" creationId="{55419D53-8881-4C26-AA60-F477F0D9EC75}"/>
          </ac:spMkLst>
        </pc:spChg>
        <pc:spChg chg="add del mod">
          <ac:chgData name="Laura González González" userId="S::uo265087@uniovi.es::01a000fc-0c7f-4195-8e62-c0604c060ee3" providerId="AD" clId="Web-{14492FE2-0782-187C-F17F-71837FA7B47E}" dt="2021-03-14T11:50:45.099" v="270"/>
          <ac:spMkLst>
            <pc:docMk/>
            <pc:sldMk cId="2436159563" sldId="260"/>
            <ac:spMk id="17" creationId="{6A048458-2EE3-4131-91BC-A3F15892B464}"/>
          </ac:spMkLst>
        </pc:spChg>
        <pc:spChg chg="add del mod">
          <ac:chgData name="Laura González González" userId="S::uo265087@uniovi.es::01a000fc-0c7f-4195-8e62-c0604c060ee3" providerId="AD" clId="Web-{14492FE2-0782-187C-F17F-71837FA7B47E}" dt="2021-03-14T11:50:45.099" v="269"/>
          <ac:spMkLst>
            <pc:docMk/>
            <pc:sldMk cId="2436159563" sldId="260"/>
            <ac:spMk id="18" creationId="{8BC8E3A9-89B2-4767-80F5-1CACDAB3C16B}"/>
          </ac:spMkLst>
        </pc:spChg>
        <pc:spChg chg="add del mod">
          <ac:chgData name="Laura González González" userId="S::uo265087@uniovi.es::01a000fc-0c7f-4195-8e62-c0604c060ee3" providerId="AD" clId="Web-{14492FE2-0782-187C-F17F-71837FA7B47E}" dt="2021-03-14T11:50:45.099" v="268"/>
          <ac:spMkLst>
            <pc:docMk/>
            <pc:sldMk cId="2436159563" sldId="260"/>
            <ac:spMk id="19" creationId="{877B1C65-D410-43FC-8E0B-7F56F7A96A99}"/>
          </ac:spMkLst>
        </pc:spChg>
        <pc:spChg chg="add del mod">
          <ac:chgData name="Laura González González" userId="S::uo265087@uniovi.es::01a000fc-0c7f-4195-8e62-c0604c060ee3" providerId="AD" clId="Web-{14492FE2-0782-187C-F17F-71837FA7B47E}" dt="2021-03-14T11:50:45.099" v="267"/>
          <ac:spMkLst>
            <pc:docMk/>
            <pc:sldMk cId="2436159563" sldId="260"/>
            <ac:spMk id="20" creationId="{E558AF39-10A0-46F0-819C-F01F82927C6A}"/>
          </ac:spMkLst>
        </pc:spChg>
        <pc:spChg chg="add del mod">
          <ac:chgData name="Laura González González" userId="S::uo265087@uniovi.es::01a000fc-0c7f-4195-8e62-c0604c060ee3" providerId="AD" clId="Web-{14492FE2-0782-187C-F17F-71837FA7B47E}" dt="2021-03-14T11:50:45.099" v="266"/>
          <ac:spMkLst>
            <pc:docMk/>
            <pc:sldMk cId="2436159563" sldId="260"/>
            <ac:spMk id="21" creationId="{13A2DC9F-8B9C-4CB8-A5F5-13DE849AC8EA}"/>
          </ac:spMkLst>
        </pc:spChg>
        <pc:spChg chg="add mod">
          <ac:chgData name="Laura González González" userId="S::uo265087@uniovi.es::01a000fc-0c7f-4195-8e62-c0604c060ee3" providerId="AD" clId="Web-{14492FE2-0782-187C-F17F-71837FA7B47E}" dt="2021-03-14T11:47:00.596" v="257" actId="20577"/>
          <ac:spMkLst>
            <pc:docMk/>
            <pc:sldMk cId="2436159563" sldId="260"/>
            <ac:spMk id="23" creationId="{8C35720B-6C5C-4C3A-923E-B5C3FE8C19F9}"/>
          </ac:spMkLst>
        </pc:spChg>
        <pc:picChg chg="add mod">
          <ac:chgData name="Laura González González" userId="S::uo265087@uniovi.es::01a000fc-0c7f-4195-8e62-c0604c060ee3" providerId="AD" clId="Web-{14492FE2-0782-187C-F17F-71837FA7B47E}" dt="2021-03-14T11:51:43.474" v="275" actId="1076"/>
          <ac:picMkLst>
            <pc:docMk/>
            <pc:sldMk cId="2436159563" sldId="260"/>
            <ac:picMk id="5" creationId="{63F330D5-3550-452A-BD1A-72BA34ED060B}"/>
          </ac:picMkLst>
        </pc:picChg>
        <pc:picChg chg="add mod">
          <ac:chgData name="Laura González González" userId="S::uo265087@uniovi.es::01a000fc-0c7f-4195-8e62-c0604c060ee3" providerId="AD" clId="Web-{14492FE2-0782-187C-F17F-71837FA7B47E}" dt="2021-03-14T11:48:14.535" v="259" actId="1076"/>
          <ac:picMkLst>
            <pc:docMk/>
            <pc:sldMk cId="2436159563" sldId="260"/>
            <ac:picMk id="24" creationId="{26CAF085-7209-4C3A-85B4-3056D9B355FE}"/>
          </ac:picMkLst>
        </pc:picChg>
        <pc:picChg chg="add mod">
          <ac:chgData name="Laura González González" userId="S::uo265087@uniovi.es::01a000fc-0c7f-4195-8e62-c0604c060ee3" providerId="AD" clId="Web-{14492FE2-0782-187C-F17F-71837FA7B47E}" dt="2021-03-14T11:51:42.193" v="274" actId="1076"/>
          <ac:picMkLst>
            <pc:docMk/>
            <pc:sldMk cId="2436159563" sldId="260"/>
            <ac:picMk id="25" creationId="{1698DCFD-369E-4C5C-9052-9BC5A0A62230}"/>
          </ac:picMkLst>
        </pc:picChg>
        <pc:inkChg chg="add del">
          <ac:chgData name="Laura González González" userId="S::uo265087@uniovi.es::01a000fc-0c7f-4195-8e62-c0604c060ee3" providerId="AD" clId="Web-{14492FE2-0782-187C-F17F-71837FA7B47E}" dt="2021-03-14T11:34:51.408" v="197"/>
          <ac:inkMkLst>
            <pc:docMk/>
            <pc:sldMk cId="2436159563" sldId="260"/>
            <ac:inkMk id="7" creationId="{EE930060-A7DF-4EC4-B5FF-593A0F6BA229}"/>
          </ac:inkMkLst>
        </pc:inkChg>
        <pc:inkChg chg="add del">
          <ac:chgData name="Laura González González" userId="S::uo265087@uniovi.es::01a000fc-0c7f-4195-8e62-c0604c060ee3" providerId="AD" clId="Web-{14492FE2-0782-187C-F17F-71837FA7B47E}" dt="2021-03-14T11:35:04.877" v="206"/>
          <ac:inkMkLst>
            <pc:docMk/>
            <pc:sldMk cId="2436159563" sldId="260"/>
            <ac:inkMk id="8" creationId="{B59AFCD9-0294-4776-AB4B-927C8DB46D5F}"/>
          </ac:inkMkLst>
        </pc:inkChg>
        <pc:inkChg chg="add del">
          <ac:chgData name="Laura González González" userId="S::uo265087@uniovi.es::01a000fc-0c7f-4195-8e62-c0604c060ee3" providerId="AD" clId="Web-{14492FE2-0782-187C-F17F-71837FA7B47E}" dt="2021-03-14T11:34:56.705" v="201"/>
          <ac:inkMkLst>
            <pc:docMk/>
            <pc:sldMk cId="2436159563" sldId="260"/>
            <ac:inkMk id="9" creationId="{15659E9D-2F81-4B1C-B8BD-FCA583E3A12F}"/>
          </ac:inkMkLst>
        </pc:inkChg>
        <pc:inkChg chg="add del">
          <ac:chgData name="Laura González González" userId="S::uo265087@uniovi.es::01a000fc-0c7f-4195-8e62-c0604c060ee3" providerId="AD" clId="Web-{14492FE2-0782-187C-F17F-71837FA7B47E}" dt="2021-03-14T11:35:03.471" v="205"/>
          <ac:inkMkLst>
            <pc:docMk/>
            <pc:sldMk cId="2436159563" sldId="260"/>
            <ac:inkMk id="10" creationId="{4C80715E-7B20-4859-9F72-E20A56AE8B43}"/>
          </ac:inkMkLst>
        </pc:inkChg>
        <pc:inkChg chg="add del">
          <ac:chgData name="Laura González González" userId="S::uo265087@uniovi.es::01a000fc-0c7f-4195-8e62-c0604c060ee3" providerId="AD" clId="Web-{14492FE2-0782-187C-F17F-71837FA7B47E}" dt="2021-03-14T11:35:01.174" v="204"/>
          <ac:inkMkLst>
            <pc:docMk/>
            <pc:sldMk cId="2436159563" sldId="260"/>
            <ac:inkMk id="11" creationId="{D596F651-786E-4C68-BF55-33981AD17121}"/>
          </ac:inkMkLst>
        </pc:inkChg>
        <pc:inkChg chg="add del">
          <ac:chgData name="Laura González González" userId="S::uo265087@uniovi.es::01a000fc-0c7f-4195-8e62-c0604c060ee3" providerId="AD" clId="Web-{14492FE2-0782-187C-F17F-71837FA7B47E}" dt="2021-03-14T11:35:07.518" v="208"/>
          <ac:inkMkLst>
            <pc:docMk/>
            <pc:sldMk cId="2436159563" sldId="260"/>
            <ac:inkMk id="12" creationId="{E2AB8252-32EC-4DAD-9B19-9A4E964B0D3D}"/>
          </ac:inkMkLst>
        </pc:inkChg>
        <pc:inkChg chg="add del">
          <ac:chgData name="Laura González González" userId="S::uo265087@uniovi.es::01a000fc-0c7f-4195-8e62-c0604c060ee3" providerId="AD" clId="Web-{14492FE2-0782-187C-F17F-71837FA7B47E}" dt="2021-03-14T11:35:20.377" v="211"/>
          <ac:inkMkLst>
            <pc:docMk/>
            <pc:sldMk cId="2436159563" sldId="260"/>
            <ac:inkMk id="14" creationId="{57E54547-F602-4ADD-9C80-E18D27B5A810}"/>
          </ac:inkMkLst>
        </pc:inkChg>
      </pc:sldChg>
      <pc:sldChg chg="addSp modSp new mod setBg">
        <pc:chgData name="Laura González González" userId="S::uo265087@uniovi.es::01a000fc-0c7f-4195-8e62-c0604c060ee3" providerId="AD" clId="Web-{14492FE2-0782-187C-F17F-71837FA7B47E}" dt="2021-03-14T12:34:36.985" v="701" actId="20577"/>
        <pc:sldMkLst>
          <pc:docMk/>
          <pc:sldMk cId="2521464487" sldId="262"/>
        </pc:sldMkLst>
        <pc:spChg chg="mod">
          <ac:chgData name="Laura González González" userId="S::uo265087@uniovi.es::01a000fc-0c7f-4195-8e62-c0604c060ee3" providerId="AD" clId="Web-{14492FE2-0782-187C-F17F-71837FA7B47E}" dt="2021-03-14T12:34:36.985" v="701" actId="20577"/>
          <ac:spMkLst>
            <pc:docMk/>
            <pc:sldMk cId="2521464487" sldId="262"/>
            <ac:spMk id="2" creationId="{E4780265-9D1D-463A-B73B-B300E2275D16}"/>
          </ac:spMkLst>
        </pc:spChg>
        <pc:spChg chg="mod">
          <ac:chgData name="Laura González González" userId="S::uo265087@uniovi.es::01a000fc-0c7f-4195-8e62-c0604c060ee3" providerId="AD" clId="Web-{14492FE2-0782-187C-F17F-71837FA7B47E}" dt="2021-03-14T12:32:02.718" v="699"/>
          <ac:spMkLst>
            <pc:docMk/>
            <pc:sldMk cId="2521464487" sldId="262"/>
            <ac:spMk id="3" creationId="{0AB3FCEC-E58A-4678-9566-525531FE1695}"/>
          </ac:spMkLst>
        </pc:spChg>
        <pc:spChg chg="add">
          <ac:chgData name="Laura González González" userId="S::uo265087@uniovi.es::01a000fc-0c7f-4195-8e62-c0604c060ee3" providerId="AD" clId="Web-{14492FE2-0782-187C-F17F-71837FA7B47E}" dt="2021-03-14T12:32:02.718" v="699"/>
          <ac:spMkLst>
            <pc:docMk/>
            <pc:sldMk cId="2521464487" sldId="262"/>
            <ac:spMk id="10" creationId="{AC14302F-E955-47D0-A56B-D1D1A6953B51}"/>
          </ac:spMkLst>
        </pc:spChg>
        <pc:grpChg chg="add">
          <ac:chgData name="Laura González González" userId="S::uo265087@uniovi.es::01a000fc-0c7f-4195-8e62-c0604c060ee3" providerId="AD" clId="Web-{14492FE2-0782-187C-F17F-71837FA7B47E}" dt="2021-03-14T12:32:02.718" v="699"/>
          <ac:grpSpMkLst>
            <pc:docMk/>
            <pc:sldMk cId="2521464487" sldId="262"/>
            <ac:grpSpMk id="12" creationId="{F0DA1A54-9FBE-4DAE-B253-1715AA029202}"/>
          </ac:grpSpMkLst>
        </pc:grpChg>
        <pc:picChg chg="add mod">
          <ac:chgData name="Laura González González" userId="S::uo265087@uniovi.es::01a000fc-0c7f-4195-8e62-c0604c060ee3" providerId="AD" clId="Web-{14492FE2-0782-187C-F17F-71837FA7B47E}" dt="2021-03-14T12:32:02.718" v="699"/>
          <ac:picMkLst>
            <pc:docMk/>
            <pc:sldMk cId="2521464487" sldId="262"/>
            <ac:picMk id="4" creationId="{48CCE2A6-8284-4738-A47D-FCD544811F19}"/>
          </ac:picMkLst>
        </pc:picChg>
        <pc:picChg chg="add mod">
          <ac:chgData name="Laura González González" userId="S::uo265087@uniovi.es::01a000fc-0c7f-4195-8e62-c0604c060ee3" providerId="AD" clId="Web-{14492FE2-0782-187C-F17F-71837FA7B47E}" dt="2021-03-14T12:32:02.718" v="699"/>
          <ac:picMkLst>
            <pc:docMk/>
            <pc:sldMk cId="2521464487" sldId="262"/>
            <ac:picMk id="5" creationId="{93835F47-024B-48BF-B0C1-FF120ADB22FB}"/>
          </ac:picMkLst>
        </pc:picChg>
      </pc:sldChg>
      <pc:sldMasterChg chg="del delSldLayout">
        <pc:chgData name="Laura González González" userId="S::uo265087@uniovi.es::01a000fc-0c7f-4195-8e62-c0604c060ee3" providerId="AD" clId="Web-{14492FE2-0782-187C-F17F-71837FA7B47E}" dt="2021-03-14T09:51:42.979" v="90"/>
        <pc:sldMasterMkLst>
          <pc:docMk/>
          <pc:sldMasterMk cId="2933118997" sldId="2147483648"/>
        </pc:sldMasterMkLst>
        <pc:sldLayoutChg chg="del">
          <pc:chgData name="Laura González González" userId="S::uo265087@uniovi.es::01a000fc-0c7f-4195-8e62-c0604c060ee3" providerId="AD" clId="Web-{14492FE2-0782-187C-F17F-71837FA7B47E}" dt="2021-03-14T09:51:42.979" v="9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Laura González González" userId="S::uo265087@uniovi.es::01a000fc-0c7f-4195-8e62-c0604c060ee3" providerId="AD" clId="Web-{14492FE2-0782-187C-F17F-71837FA7B47E}" dt="2021-03-14T09:51:42.979" v="9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Laura González González" userId="S::uo265087@uniovi.es::01a000fc-0c7f-4195-8e62-c0604c060ee3" providerId="AD" clId="Web-{14492FE2-0782-187C-F17F-71837FA7B47E}" dt="2021-03-14T09:51:42.979" v="9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Laura González González" userId="S::uo265087@uniovi.es::01a000fc-0c7f-4195-8e62-c0604c060ee3" providerId="AD" clId="Web-{14492FE2-0782-187C-F17F-71837FA7B47E}" dt="2021-03-14T09:51:42.979" v="9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Laura González González" userId="S::uo265087@uniovi.es::01a000fc-0c7f-4195-8e62-c0604c060ee3" providerId="AD" clId="Web-{14492FE2-0782-187C-F17F-71837FA7B47E}" dt="2021-03-14T09:51:42.979" v="9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Laura González González" userId="S::uo265087@uniovi.es::01a000fc-0c7f-4195-8e62-c0604c060ee3" providerId="AD" clId="Web-{14492FE2-0782-187C-F17F-71837FA7B47E}" dt="2021-03-14T09:51:42.979" v="9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Laura González González" userId="S::uo265087@uniovi.es::01a000fc-0c7f-4195-8e62-c0604c060ee3" providerId="AD" clId="Web-{14492FE2-0782-187C-F17F-71837FA7B47E}" dt="2021-03-14T09:51:42.979" v="9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Laura González González" userId="S::uo265087@uniovi.es::01a000fc-0c7f-4195-8e62-c0604c060ee3" providerId="AD" clId="Web-{14492FE2-0782-187C-F17F-71837FA7B47E}" dt="2021-03-14T09:51:42.979" v="9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Laura González González" userId="S::uo265087@uniovi.es::01a000fc-0c7f-4195-8e62-c0604c060ee3" providerId="AD" clId="Web-{14492FE2-0782-187C-F17F-71837FA7B47E}" dt="2021-03-14T09:51:42.979" v="9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Laura González González" userId="S::uo265087@uniovi.es::01a000fc-0c7f-4195-8e62-c0604c060ee3" providerId="AD" clId="Web-{14492FE2-0782-187C-F17F-71837FA7B47E}" dt="2021-03-14T09:51:42.979" v="9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Laura González González" userId="S::uo265087@uniovi.es::01a000fc-0c7f-4195-8e62-c0604c060ee3" providerId="AD" clId="Web-{14492FE2-0782-187C-F17F-71837FA7B47E}" dt="2021-03-14T09:51:42.979" v="9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 modSldLayout">
        <pc:chgData name="Laura González González" userId="S::uo265087@uniovi.es::01a000fc-0c7f-4195-8e62-c0604c060ee3" providerId="AD" clId="Web-{14492FE2-0782-187C-F17F-71837FA7B47E}" dt="2021-03-14T09:51:56.183" v="93"/>
        <pc:sldMasterMkLst>
          <pc:docMk/>
          <pc:sldMasterMk cId="3276531038" sldId="2147483660"/>
        </pc:sldMasterMkLst>
        <pc:sldLayoutChg chg="add del mod replI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3276531038" sldId="2147483660"/>
            <pc:sldLayoutMk cId="3147226054" sldId="2147483661"/>
          </pc:sldLayoutMkLst>
        </pc:sldLayoutChg>
        <pc:sldLayoutChg chg="add del mod replI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3276531038" sldId="2147483660"/>
            <pc:sldLayoutMk cId="3391833870" sldId="2147483662"/>
          </pc:sldLayoutMkLst>
        </pc:sldLayoutChg>
        <pc:sldLayoutChg chg="add del mod replI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3276531038" sldId="2147483660"/>
            <pc:sldLayoutMk cId="2338704631" sldId="2147483663"/>
          </pc:sldLayoutMkLst>
        </pc:sldLayoutChg>
        <pc:sldLayoutChg chg="add del mod replI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3276531038" sldId="2147483660"/>
            <pc:sldLayoutMk cId="2029463252" sldId="2147483664"/>
          </pc:sldLayoutMkLst>
        </pc:sldLayoutChg>
        <pc:sldLayoutChg chg="add del mod replI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3276531038" sldId="2147483660"/>
            <pc:sldLayoutMk cId="2687313554" sldId="2147483665"/>
          </pc:sldLayoutMkLst>
        </pc:sldLayoutChg>
        <pc:sldLayoutChg chg="add del mod replI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3276531038" sldId="2147483660"/>
            <pc:sldLayoutMk cId="1034916077" sldId="2147483666"/>
          </pc:sldLayoutMkLst>
        </pc:sldLayoutChg>
        <pc:sldLayoutChg chg="add del mod replI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3276531038" sldId="2147483660"/>
            <pc:sldLayoutMk cId="3126075752" sldId="2147483667"/>
          </pc:sldLayoutMkLst>
        </pc:sldLayoutChg>
        <pc:sldLayoutChg chg="add del mod replI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3276531038" sldId="2147483660"/>
            <pc:sldLayoutMk cId="3079814635" sldId="2147483668"/>
          </pc:sldLayoutMkLst>
        </pc:sldLayoutChg>
        <pc:sldLayoutChg chg="add del mod replI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3276531038" sldId="2147483660"/>
            <pc:sldLayoutMk cId="2877820141" sldId="2147483669"/>
          </pc:sldLayoutMkLst>
        </pc:sldLayoutChg>
        <pc:sldLayoutChg chg="add del mod replI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3276531038" sldId="2147483660"/>
            <pc:sldLayoutMk cId="3541615749" sldId="2147483670"/>
          </pc:sldLayoutMkLst>
        </pc:sldLayoutChg>
        <pc:sldLayoutChg chg="add del mod replI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3276531038" sldId="2147483660"/>
            <pc:sldLayoutMk cId="601384406" sldId="2147483671"/>
          </pc:sldLayoutMkLst>
        </pc:sldLayoutChg>
        <pc:sldLayoutChg chg="add del mod replI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3276531038" sldId="2147483660"/>
            <pc:sldLayoutMk cId="2545214927" sldId="2147483672"/>
          </pc:sldLayoutMkLst>
        </pc:sldLayoutChg>
        <pc:sldLayoutChg chg="add del mod replI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3276531038" sldId="2147483660"/>
            <pc:sldLayoutMk cId="3365717092" sldId="2147483673"/>
          </pc:sldLayoutMkLst>
        </pc:sldLayoutChg>
        <pc:sldLayoutChg chg="add del mod replI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3276531038" sldId="2147483660"/>
            <pc:sldLayoutMk cId="3858164047" sldId="2147483674"/>
          </pc:sldLayoutMkLst>
        </pc:sldLayoutChg>
        <pc:sldLayoutChg chg="add del mod replI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3276531038" sldId="2147483660"/>
            <pc:sldLayoutMk cId="4126947426" sldId="2147483675"/>
          </pc:sldLayoutMkLst>
        </pc:sldLayoutChg>
        <pc:sldLayoutChg chg="add del mod replI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3276531038" sldId="2147483660"/>
            <pc:sldLayoutMk cId="3595271381" sldId="2147483676"/>
          </pc:sldLayoutMkLst>
        </pc:sldLayoutChg>
        <pc:sldLayoutChg chg="add del mod replI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3276531038" sldId="2147483660"/>
            <pc:sldLayoutMk cId="3897811509" sldId="2147483677"/>
          </pc:sldLayoutMkLst>
        </pc:sldLayoutChg>
      </pc:sldMasterChg>
      <pc:sldMasterChg chg="add addSldLayout">
        <pc:chgData name="Laura González González" userId="S::uo265087@uniovi.es::01a000fc-0c7f-4195-8e62-c0604c060ee3" providerId="AD" clId="Web-{14492FE2-0782-187C-F17F-71837FA7B47E}" dt="2021-03-14T09:51:56.183" v="93"/>
        <pc:sldMasterMkLst>
          <pc:docMk/>
          <pc:sldMasterMk cId="4284639611" sldId="2147483724"/>
        </pc:sldMasterMkLst>
        <pc:sldLayoutChg chg="ad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4284639611" sldId="2147483724"/>
            <pc:sldLayoutMk cId="713663595" sldId="2147483713"/>
          </pc:sldLayoutMkLst>
        </pc:sldLayoutChg>
        <pc:sldLayoutChg chg="ad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4284639611" sldId="2147483724"/>
            <pc:sldLayoutMk cId="3168747000" sldId="2147483714"/>
          </pc:sldLayoutMkLst>
        </pc:sldLayoutChg>
        <pc:sldLayoutChg chg="ad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4284639611" sldId="2147483724"/>
            <pc:sldLayoutMk cId="3311029021" sldId="2147483715"/>
          </pc:sldLayoutMkLst>
        </pc:sldLayoutChg>
        <pc:sldLayoutChg chg="ad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4284639611" sldId="2147483724"/>
            <pc:sldLayoutMk cId="1610300406" sldId="2147483716"/>
          </pc:sldLayoutMkLst>
        </pc:sldLayoutChg>
        <pc:sldLayoutChg chg="ad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4284639611" sldId="2147483724"/>
            <pc:sldLayoutMk cId="2341445352" sldId="2147483717"/>
          </pc:sldLayoutMkLst>
        </pc:sldLayoutChg>
        <pc:sldLayoutChg chg="ad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4284639611" sldId="2147483724"/>
            <pc:sldLayoutMk cId="146138870" sldId="2147483718"/>
          </pc:sldLayoutMkLst>
        </pc:sldLayoutChg>
        <pc:sldLayoutChg chg="ad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4284639611" sldId="2147483724"/>
            <pc:sldLayoutMk cId="3149565532" sldId="2147483719"/>
          </pc:sldLayoutMkLst>
        </pc:sldLayoutChg>
        <pc:sldLayoutChg chg="ad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4284639611" sldId="2147483724"/>
            <pc:sldLayoutMk cId="3876930702" sldId="2147483720"/>
          </pc:sldLayoutMkLst>
        </pc:sldLayoutChg>
        <pc:sldLayoutChg chg="ad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4284639611" sldId="2147483724"/>
            <pc:sldLayoutMk cId="3500320986" sldId="2147483721"/>
          </pc:sldLayoutMkLst>
        </pc:sldLayoutChg>
        <pc:sldLayoutChg chg="ad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4284639611" sldId="2147483724"/>
            <pc:sldLayoutMk cId="933527864" sldId="2147483722"/>
          </pc:sldLayoutMkLst>
        </pc:sldLayoutChg>
        <pc:sldLayoutChg chg="add">
          <pc:chgData name="Laura González González" userId="S::uo265087@uniovi.es::01a000fc-0c7f-4195-8e62-c0604c060ee3" providerId="AD" clId="Web-{14492FE2-0782-187C-F17F-71837FA7B47E}" dt="2021-03-14T09:51:56.183" v="93"/>
          <pc:sldLayoutMkLst>
            <pc:docMk/>
            <pc:sldMasterMk cId="4284639611" sldId="2147483724"/>
            <pc:sldLayoutMk cId="3130496201" sldId="2147483723"/>
          </pc:sldLayoutMkLst>
        </pc:sldLayoutChg>
      </pc:sldMasterChg>
      <pc:sldMasterChg chg="add del addSldLayout delSldLayout">
        <pc:chgData name="Laura González González" userId="S::uo265087@uniovi.es::01a000fc-0c7f-4195-8e62-c0604c060ee3" providerId="AD" clId="Web-{14492FE2-0782-187C-F17F-71837FA7B47E}" dt="2021-03-14T09:51:56.104" v="92"/>
        <pc:sldMasterMkLst>
          <pc:docMk/>
          <pc:sldMasterMk cId="4195285809" sldId="2147483737"/>
        </pc:sldMasterMkLst>
        <pc:sldLayoutChg chg="add del">
          <pc:chgData name="Laura González González" userId="S::uo265087@uniovi.es::01a000fc-0c7f-4195-8e62-c0604c060ee3" providerId="AD" clId="Web-{14492FE2-0782-187C-F17F-71837FA7B47E}" dt="2021-03-14T09:51:56.104" v="92"/>
          <pc:sldLayoutMkLst>
            <pc:docMk/>
            <pc:sldMasterMk cId="4195285809" sldId="2147483737"/>
            <pc:sldLayoutMk cId="1808252110" sldId="2147483726"/>
          </pc:sldLayoutMkLst>
        </pc:sldLayoutChg>
        <pc:sldLayoutChg chg="add del">
          <pc:chgData name="Laura González González" userId="S::uo265087@uniovi.es::01a000fc-0c7f-4195-8e62-c0604c060ee3" providerId="AD" clId="Web-{14492FE2-0782-187C-F17F-71837FA7B47E}" dt="2021-03-14T09:51:56.104" v="92"/>
          <pc:sldLayoutMkLst>
            <pc:docMk/>
            <pc:sldMasterMk cId="4195285809" sldId="2147483737"/>
            <pc:sldLayoutMk cId="1266635829" sldId="2147483727"/>
          </pc:sldLayoutMkLst>
        </pc:sldLayoutChg>
        <pc:sldLayoutChg chg="add del">
          <pc:chgData name="Laura González González" userId="S::uo265087@uniovi.es::01a000fc-0c7f-4195-8e62-c0604c060ee3" providerId="AD" clId="Web-{14492FE2-0782-187C-F17F-71837FA7B47E}" dt="2021-03-14T09:51:56.104" v="92"/>
          <pc:sldLayoutMkLst>
            <pc:docMk/>
            <pc:sldMasterMk cId="4195285809" sldId="2147483737"/>
            <pc:sldLayoutMk cId="1443184828" sldId="2147483728"/>
          </pc:sldLayoutMkLst>
        </pc:sldLayoutChg>
        <pc:sldLayoutChg chg="add del">
          <pc:chgData name="Laura González González" userId="S::uo265087@uniovi.es::01a000fc-0c7f-4195-8e62-c0604c060ee3" providerId="AD" clId="Web-{14492FE2-0782-187C-F17F-71837FA7B47E}" dt="2021-03-14T09:51:56.104" v="92"/>
          <pc:sldLayoutMkLst>
            <pc:docMk/>
            <pc:sldMasterMk cId="4195285809" sldId="2147483737"/>
            <pc:sldLayoutMk cId="1821893404" sldId="2147483729"/>
          </pc:sldLayoutMkLst>
        </pc:sldLayoutChg>
        <pc:sldLayoutChg chg="add del">
          <pc:chgData name="Laura González González" userId="S::uo265087@uniovi.es::01a000fc-0c7f-4195-8e62-c0604c060ee3" providerId="AD" clId="Web-{14492FE2-0782-187C-F17F-71837FA7B47E}" dt="2021-03-14T09:51:56.104" v="92"/>
          <pc:sldLayoutMkLst>
            <pc:docMk/>
            <pc:sldMasterMk cId="4195285809" sldId="2147483737"/>
            <pc:sldLayoutMk cId="3786256616" sldId="2147483730"/>
          </pc:sldLayoutMkLst>
        </pc:sldLayoutChg>
        <pc:sldLayoutChg chg="add del">
          <pc:chgData name="Laura González González" userId="S::uo265087@uniovi.es::01a000fc-0c7f-4195-8e62-c0604c060ee3" providerId="AD" clId="Web-{14492FE2-0782-187C-F17F-71837FA7B47E}" dt="2021-03-14T09:51:56.104" v="92"/>
          <pc:sldLayoutMkLst>
            <pc:docMk/>
            <pc:sldMasterMk cId="4195285809" sldId="2147483737"/>
            <pc:sldLayoutMk cId="3902340584" sldId="2147483731"/>
          </pc:sldLayoutMkLst>
        </pc:sldLayoutChg>
        <pc:sldLayoutChg chg="add del">
          <pc:chgData name="Laura González González" userId="S::uo265087@uniovi.es::01a000fc-0c7f-4195-8e62-c0604c060ee3" providerId="AD" clId="Web-{14492FE2-0782-187C-F17F-71837FA7B47E}" dt="2021-03-14T09:51:56.104" v="92"/>
          <pc:sldLayoutMkLst>
            <pc:docMk/>
            <pc:sldMasterMk cId="4195285809" sldId="2147483737"/>
            <pc:sldLayoutMk cId="3859284564" sldId="2147483732"/>
          </pc:sldLayoutMkLst>
        </pc:sldLayoutChg>
        <pc:sldLayoutChg chg="add del">
          <pc:chgData name="Laura González González" userId="S::uo265087@uniovi.es::01a000fc-0c7f-4195-8e62-c0604c060ee3" providerId="AD" clId="Web-{14492FE2-0782-187C-F17F-71837FA7B47E}" dt="2021-03-14T09:51:56.104" v="92"/>
          <pc:sldLayoutMkLst>
            <pc:docMk/>
            <pc:sldMasterMk cId="4195285809" sldId="2147483737"/>
            <pc:sldLayoutMk cId="3859333611" sldId="2147483733"/>
          </pc:sldLayoutMkLst>
        </pc:sldLayoutChg>
        <pc:sldLayoutChg chg="add del">
          <pc:chgData name="Laura González González" userId="S::uo265087@uniovi.es::01a000fc-0c7f-4195-8e62-c0604c060ee3" providerId="AD" clId="Web-{14492FE2-0782-187C-F17F-71837FA7B47E}" dt="2021-03-14T09:51:56.104" v="92"/>
          <pc:sldLayoutMkLst>
            <pc:docMk/>
            <pc:sldMasterMk cId="4195285809" sldId="2147483737"/>
            <pc:sldLayoutMk cId="985719624" sldId="2147483734"/>
          </pc:sldLayoutMkLst>
        </pc:sldLayoutChg>
        <pc:sldLayoutChg chg="add del">
          <pc:chgData name="Laura González González" userId="S::uo265087@uniovi.es::01a000fc-0c7f-4195-8e62-c0604c060ee3" providerId="AD" clId="Web-{14492FE2-0782-187C-F17F-71837FA7B47E}" dt="2021-03-14T09:51:56.104" v="92"/>
          <pc:sldLayoutMkLst>
            <pc:docMk/>
            <pc:sldMasterMk cId="4195285809" sldId="2147483737"/>
            <pc:sldLayoutMk cId="3456856715" sldId="2147483735"/>
          </pc:sldLayoutMkLst>
        </pc:sldLayoutChg>
        <pc:sldLayoutChg chg="add del">
          <pc:chgData name="Laura González González" userId="S::uo265087@uniovi.es::01a000fc-0c7f-4195-8e62-c0604c060ee3" providerId="AD" clId="Web-{14492FE2-0782-187C-F17F-71837FA7B47E}" dt="2021-03-14T09:51:56.104" v="92"/>
          <pc:sldLayoutMkLst>
            <pc:docMk/>
            <pc:sldMasterMk cId="4195285809" sldId="2147483737"/>
            <pc:sldLayoutMk cId="3721728960" sldId="2147483736"/>
          </pc:sldLayoutMkLst>
        </pc:sldLayoutChg>
      </pc:sldMasterChg>
    </pc:docChg>
  </pc:docChgLst>
  <pc:docChgLst>
    <pc:chgData name="Germán Díaz González" userId="S::uo258472@uniovi.es::8538c927-3fb9-460c-a809-cdccae722d2f" providerId="AD" clId="Web-{ADC09828-CB69-3DB8-C5B8-C231D30C1275}"/>
    <pc:docChg chg="addSld delSld modSld sldOrd">
      <pc:chgData name="Germán Díaz González" userId="S::uo258472@uniovi.es::8538c927-3fb9-460c-a809-cdccae722d2f" providerId="AD" clId="Web-{ADC09828-CB69-3DB8-C5B8-C231D30C1275}" dt="2021-03-15T17:47:00.052" v="289" actId="1076"/>
      <pc:docMkLst>
        <pc:docMk/>
      </pc:docMkLst>
      <pc:sldChg chg="addSp delSp modSp add ord replId">
        <pc:chgData name="Germán Díaz González" userId="S::uo258472@uniovi.es::8538c927-3fb9-460c-a809-cdccae722d2f" providerId="AD" clId="Web-{ADC09828-CB69-3DB8-C5B8-C231D30C1275}" dt="2021-03-15T16:53:12.077" v="144" actId="1076"/>
        <pc:sldMkLst>
          <pc:docMk/>
          <pc:sldMk cId="2825093281" sldId="264"/>
        </pc:sldMkLst>
        <pc:spChg chg="mod">
          <ac:chgData name="Germán Díaz González" userId="S::uo258472@uniovi.es::8538c927-3fb9-460c-a809-cdccae722d2f" providerId="AD" clId="Web-{ADC09828-CB69-3DB8-C5B8-C231D30C1275}" dt="2021-03-15T16:23:46.674" v="16" actId="20577"/>
          <ac:spMkLst>
            <pc:docMk/>
            <pc:sldMk cId="2825093281" sldId="264"/>
            <ac:spMk id="2" creationId="{FD578DB1-3568-45FF-890D-E7B28CC64C5D}"/>
          </ac:spMkLst>
        </pc:spChg>
        <pc:spChg chg="mod">
          <ac:chgData name="Germán Díaz González" userId="S::uo258472@uniovi.es::8538c927-3fb9-460c-a809-cdccae722d2f" providerId="AD" clId="Web-{ADC09828-CB69-3DB8-C5B8-C231D30C1275}" dt="2021-03-15T16:43:44.387" v="134" actId="20577"/>
          <ac:spMkLst>
            <pc:docMk/>
            <pc:sldMk cId="2825093281" sldId="264"/>
            <ac:spMk id="3" creationId="{004B120C-EEF6-4D02-9411-EA9A825ECA24}"/>
          </ac:spMkLst>
        </pc:spChg>
        <pc:picChg chg="del">
          <ac:chgData name="Germán Díaz González" userId="S::uo258472@uniovi.es::8538c927-3fb9-460c-a809-cdccae722d2f" providerId="AD" clId="Web-{ADC09828-CB69-3DB8-C5B8-C231D30C1275}" dt="2021-03-15T16:23:50.409" v="17"/>
          <ac:picMkLst>
            <pc:docMk/>
            <pc:sldMk cId="2825093281" sldId="264"/>
            <ac:picMk id="4" creationId="{C251D317-C064-4619-BAE1-4B661C9A718E}"/>
          </ac:picMkLst>
        </pc:picChg>
        <pc:picChg chg="del">
          <ac:chgData name="Germán Díaz González" userId="S::uo258472@uniovi.es::8538c927-3fb9-460c-a809-cdccae722d2f" providerId="AD" clId="Web-{ADC09828-CB69-3DB8-C5B8-C231D30C1275}" dt="2021-03-15T16:23:50.909" v="18"/>
          <ac:picMkLst>
            <pc:docMk/>
            <pc:sldMk cId="2825093281" sldId="264"/>
            <ac:picMk id="5" creationId="{31A275C3-E548-4EAC-A4AE-8DC5DBFFD01E}"/>
          </ac:picMkLst>
        </pc:picChg>
        <pc:picChg chg="add mod">
          <ac:chgData name="Germán Díaz González" userId="S::uo258472@uniovi.es::8538c927-3fb9-460c-a809-cdccae722d2f" providerId="AD" clId="Web-{ADC09828-CB69-3DB8-C5B8-C231D30C1275}" dt="2021-03-15T16:53:12.077" v="144" actId="1076"/>
          <ac:picMkLst>
            <pc:docMk/>
            <pc:sldMk cId="2825093281" sldId="264"/>
            <ac:picMk id="6" creationId="{B39F27D8-790C-496B-9649-2A6B0E731A40}"/>
          </ac:picMkLst>
        </pc:picChg>
      </pc:sldChg>
      <pc:sldChg chg="delSp modSp add replId">
        <pc:chgData name="Germán Díaz González" userId="S::uo258472@uniovi.es::8538c927-3fb9-460c-a809-cdccae722d2f" providerId="AD" clId="Web-{ADC09828-CB69-3DB8-C5B8-C231D30C1275}" dt="2021-03-15T17:44:42.387" v="258" actId="20577"/>
        <pc:sldMkLst>
          <pc:docMk/>
          <pc:sldMk cId="2357542082" sldId="265"/>
        </pc:sldMkLst>
        <pc:spChg chg="mod">
          <ac:chgData name="Germán Díaz González" userId="S::uo258472@uniovi.es::8538c927-3fb9-460c-a809-cdccae722d2f" providerId="AD" clId="Web-{ADC09828-CB69-3DB8-C5B8-C231D30C1275}" dt="2021-03-15T17:08:46.227" v="155" actId="20577"/>
          <ac:spMkLst>
            <pc:docMk/>
            <pc:sldMk cId="2357542082" sldId="265"/>
            <ac:spMk id="2" creationId="{FD578DB1-3568-45FF-890D-E7B28CC64C5D}"/>
          </ac:spMkLst>
        </pc:spChg>
        <pc:spChg chg="mod">
          <ac:chgData name="Germán Díaz González" userId="S::uo258472@uniovi.es::8538c927-3fb9-460c-a809-cdccae722d2f" providerId="AD" clId="Web-{ADC09828-CB69-3DB8-C5B8-C231D30C1275}" dt="2021-03-15T17:44:42.387" v="258" actId="20577"/>
          <ac:spMkLst>
            <pc:docMk/>
            <pc:sldMk cId="2357542082" sldId="265"/>
            <ac:spMk id="3" creationId="{004B120C-EEF6-4D02-9411-EA9A825ECA24}"/>
          </ac:spMkLst>
        </pc:spChg>
        <pc:picChg chg="del">
          <ac:chgData name="Germán Díaz González" userId="S::uo258472@uniovi.es::8538c927-3fb9-460c-a809-cdccae722d2f" providerId="AD" clId="Web-{ADC09828-CB69-3DB8-C5B8-C231D30C1275}" dt="2021-03-15T16:56:10.416" v="146"/>
          <ac:picMkLst>
            <pc:docMk/>
            <pc:sldMk cId="2357542082" sldId="265"/>
            <ac:picMk id="6" creationId="{B39F27D8-790C-496B-9649-2A6B0E731A40}"/>
          </ac:picMkLst>
        </pc:picChg>
      </pc:sldChg>
      <pc:sldChg chg="modSp add replId">
        <pc:chgData name="Germán Díaz González" userId="S::uo258472@uniovi.es::8538c927-3fb9-460c-a809-cdccae722d2f" providerId="AD" clId="Web-{ADC09828-CB69-3DB8-C5B8-C231D30C1275}" dt="2021-03-15T17:46:14.893" v="279" actId="20577"/>
        <pc:sldMkLst>
          <pc:docMk/>
          <pc:sldMk cId="3260665242" sldId="266"/>
        </pc:sldMkLst>
        <pc:spChg chg="mod">
          <ac:chgData name="Germán Díaz González" userId="S::uo258472@uniovi.es::8538c927-3fb9-460c-a809-cdccae722d2f" providerId="AD" clId="Web-{ADC09828-CB69-3DB8-C5B8-C231D30C1275}" dt="2021-03-15T17:44:49.950" v="263" actId="20577"/>
          <ac:spMkLst>
            <pc:docMk/>
            <pc:sldMk cId="3260665242" sldId="266"/>
            <ac:spMk id="2" creationId="{FD578DB1-3568-45FF-890D-E7B28CC64C5D}"/>
          </ac:spMkLst>
        </pc:spChg>
        <pc:spChg chg="mod">
          <ac:chgData name="Germán Díaz González" userId="S::uo258472@uniovi.es::8538c927-3fb9-460c-a809-cdccae722d2f" providerId="AD" clId="Web-{ADC09828-CB69-3DB8-C5B8-C231D30C1275}" dt="2021-03-15T17:46:14.893" v="279" actId="20577"/>
          <ac:spMkLst>
            <pc:docMk/>
            <pc:sldMk cId="3260665242" sldId="266"/>
            <ac:spMk id="3" creationId="{004B120C-EEF6-4D02-9411-EA9A825ECA24}"/>
          </ac:spMkLst>
        </pc:spChg>
      </pc:sldChg>
      <pc:sldChg chg="add del replId">
        <pc:chgData name="Germán Díaz González" userId="S::uo258472@uniovi.es::8538c927-3fb9-460c-a809-cdccae722d2f" providerId="AD" clId="Web-{ADC09828-CB69-3DB8-C5B8-C231D30C1275}" dt="2021-03-15T17:46:25.253" v="281"/>
        <pc:sldMkLst>
          <pc:docMk/>
          <pc:sldMk cId="147856303" sldId="267"/>
        </pc:sldMkLst>
      </pc:sldChg>
      <pc:sldChg chg="delSp modSp add ord replId">
        <pc:chgData name="Germán Díaz González" userId="S::uo258472@uniovi.es::8538c927-3fb9-460c-a809-cdccae722d2f" providerId="AD" clId="Web-{ADC09828-CB69-3DB8-C5B8-C231D30C1275}" dt="2021-03-15T17:47:00.052" v="289" actId="1076"/>
        <pc:sldMkLst>
          <pc:docMk/>
          <pc:sldMk cId="2278551473" sldId="267"/>
        </pc:sldMkLst>
        <pc:spChg chg="mod">
          <ac:chgData name="Germán Díaz González" userId="S::uo258472@uniovi.es::8538c927-3fb9-460c-a809-cdccae722d2f" providerId="AD" clId="Web-{ADC09828-CB69-3DB8-C5B8-C231D30C1275}" dt="2021-03-15T17:47:00.052" v="289" actId="1076"/>
          <ac:spMkLst>
            <pc:docMk/>
            <pc:sldMk cId="2278551473" sldId="267"/>
            <ac:spMk id="2" creationId="{C51EEE17-A5F2-460D-B3EB-E2D2651BAA40}"/>
          </ac:spMkLst>
        </pc:spChg>
        <pc:spChg chg="del mod">
          <ac:chgData name="Germán Díaz González" userId="S::uo258472@uniovi.es::8538c927-3fb9-460c-a809-cdccae722d2f" providerId="AD" clId="Web-{ADC09828-CB69-3DB8-C5B8-C231D30C1275}" dt="2021-03-15T17:46:53.786" v="285"/>
          <ac:spMkLst>
            <pc:docMk/>
            <pc:sldMk cId="2278551473" sldId="267"/>
            <ac:spMk id="3" creationId="{BF004F7C-23C2-41AA-86C7-6C0DEF5807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3/18/2021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93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4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6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3/18/2021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3/18/2021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9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3/18/2021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366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3/18/2021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4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3/18/2021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2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3/18/2021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0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3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3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1EEE17-A5F2-460D-B3EB-E2D2651BA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s-ES" err="1">
                <a:cs typeface="Calibri Light"/>
              </a:rPr>
              <a:t>Event</a:t>
            </a:r>
            <a:r>
              <a:rPr lang="es-ES">
                <a:cs typeface="Calibri Light"/>
              </a:rPr>
              <a:t> </a:t>
            </a:r>
            <a:r>
              <a:rPr lang="es-ES" err="1">
                <a:cs typeface="Calibri Light"/>
              </a:rPr>
              <a:t>Sourcing</a:t>
            </a:r>
            <a:endParaRPr lang="es-ES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004F7C-23C2-41AA-86C7-6C0DEF580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s-ES" sz="1500">
                <a:cs typeface="Calibri"/>
              </a:rPr>
              <a:t>Raúl Álvarez </a:t>
            </a:r>
            <a:r>
              <a:rPr lang="es-ES" sz="1500" err="1">
                <a:cs typeface="Calibri"/>
              </a:rPr>
              <a:t>Álvarez</a:t>
            </a:r>
          </a:p>
          <a:p>
            <a:pPr>
              <a:lnSpc>
                <a:spcPct val="120000"/>
              </a:lnSpc>
            </a:pPr>
            <a:r>
              <a:rPr lang="es-ES" sz="1500">
                <a:cs typeface="Calibri"/>
              </a:rPr>
              <a:t>Germán Díaz González</a:t>
            </a:r>
          </a:p>
          <a:p>
            <a:pPr>
              <a:lnSpc>
                <a:spcPct val="120000"/>
              </a:lnSpc>
            </a:pPr>
            <a:r>
              <a:rPr lang="es-ES" sz="1500">
                <a:cs typeface="Calibri"/>
              </a:rPr>
              <a:t>Laura González </a:t>
            </a:r>
            <a:r>
              <a:rPr lang="es-ES" sz="1500" err="1">
                <a:cs typeface="Calibri"/>
              </a:rPr>
              <a:t>González</a:t>
            </a:r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40B2FF5-E471-4D8B-BEE7-0130DA925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22" r="24637" b="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83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78DB1-3568-45FF-890D-E7B28CC6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2045334"/>
          </a:xfrm>
        </p:spPr>
        <p:txBody>
          <a:bodyPr anchor="b">
            <a:normAutofit/>
          </a:bodyPr>
          <a:lstStyle/>
          <a:p>
            <a:r>
              <a:rPr lang="es-ES">
                <a:ea typeface="Meiryo"/>
              </a:rPr>
              <a:t>Ventajas del </a:t>
            </a:r>
            <a:r>
              <a:rPr lang="es-ES" err="1">
                <a:ea typeface="Meiryo"/>
              </a:rPr>
              <a:t>event-sourcing</a:t>
            </a:r>
            <a:r>
              <a:rPr lang="es-ES">
                <a:ea typeface="Meiryo"/>
              </a:rPr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B120C-EEF6-4D02-9411-EA9A825E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32" y="533226"/>
            <a:ext cx="5633729" cy="5801023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 sz="1700">
                <a:solidFill>
                  <a:srgbClr val="404040"/>
                </a:solidFill>
                <a:ea typeface="Meiryo"/>
              </a:rPr>
              <a:t>Incremento de la calidad de datos.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 sz="1700">
                <a:solidFill>
                  <a:srgbClr val="404040"/>
                </a:solidFill>
                <a:ea typeface="Meiryo"/>
              </a:rPr>
              <a:t>Arquitectura lineal.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 sz="1700">
                <a:solidFill>
                  <a:srgbClr val="404040"/>
                </a:solidFill>
                <a:ea typeface="Meiryo"/>
              </a:rPr>
              <a:t>Reacción más rápida.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 sz="1700">
                <a:solidFill>
                  <a:srgbClr val="404040"/>
                </a:solidFill>
                <a:ea typeface="Meiryo"/>
              </a:rPr>
              <a:t>Escalabilidad.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 sz="1700">
                <a:solidFill>
                  <a:srgbClr val="404040"/>
                </a:solidFill>
                <a:ea typeface="Meiryo"/>
              </a:rPr>
              <a:t>Suministro de servicios.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 sz="1700">
                <a:solidFill>
                  <a:srgbClr val="404040"/>
                </a:solidFill>
                <a:ea typeface="Meiryo"/>
              </a:rPr>
              <a:t>Los eventos son fácilmente entendibles.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 sz="1700">
                <a:solidFill>
                  <a:srgbClr val="404040"/>
                </a:solidFill>
                <a:ea typeface="Meiryo"/>
              </a:rPr>
              <a:t>Recuperación ante errores.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s-ES" sz="1700">
              <a:solidFill>
                <a:srgbClr val="404040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35754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78DB1-3568-45FF-890D-E7B28CC6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2045334"/>
          </a:xfrm>
        </p:spPr>
        <p:txBody>
          <a:bodyPr anchor="b">
            <a:normAutofit/>
          </a:bodyPr>
          <a:lstStyle/>
          <a:p>
            <a:r>
              <a:rPr lang="es-ES">
                <a:ea typeface="Meiryo"/>
              </a:rPr>
              <a:t>Desventajas del </a:t>
            </a:r>
            <a:r>
              <a:rPr lang="es-ES" err="1">
                <a:ea typeface="Meiryo"/>
              </a:rPr>
              <a:t>event-sourcing</a:t>
            </a:r>
            <a:r>
              <a:rPr lang="es-ES">
                <a:ea typeface="Meiryo"/>
              </a:rPr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B120C-EEF6-4D02-9411-EA9A825E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32" y="533226"/>
            <a:ext cx="5633729" cy="5801023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 sz="1700">
                <a:solidFill>
                  <a:srgbClr val="404040"/>
                </a:solidFill>
                <a:ea typeface="Meiryo"/>
              </a:rPr>
              <a:t>Dificultad.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 sz="1700">
                <a:solidFill>
                  <a:srgbClr val="404040"/>
                </a:solidFill>
                <a:ea typeface="Meiryo"/>
              </a:rPr>
              <a:t>Esfuerzo y coste elevado al inicio.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 sz="1700">
                <a:solidFill>
                  <a:srgbClr val="404040"/>
                </a:solidFill>
                <a:ea typeface="Meiryo"/>
              </a:rPr>
              <a:t>Front-</a:t>
            </a:r>
            <a:r>
              <a:rPr lang="es-ES" sz="1700" err="1">
                <a:solidFill>
                  <a:srgbClr val="404040"/>
                </a:solidFill>
                <a:ea typeface="Meiryo"/>
              </a:rPr>
              <a:t>end</a:t>
            </a:r>
            <a:r>
              <a:rPr lang="es-ES" sz="1700">
                <a:solidFill>
                  <a:srgbClr val="404040"/>
                </a:solidFill>
                <a:ea typeface="Meiryo"/>
              </a:rPr>
              <a:t> y Back-</a:t>
            </a:r>
            <a:r>
              <a:rPr lang="es-ES" sz="1700" err="1">
                <a:solidFill>
                  <a:srgbClr val="404040"/>
                </a:solidFill>
                <a:ea typeface="Meiryo"/>
              </a:rPr>
              <a:t>end</a:t>
            </a:r>
            <a:r>
              <a:rPr lang="es-ES" sz="1700">
                <a:solidFill>
                  <a:srgbClr val="404040"/>
                </a:solidFill>
                <a:ea typeface="Meiryo"/>
              </a:rPr>
              <a:t> independientes totalmente.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s-ES" sz="1700">
              <a:solidFill>
                <a:srgbClr val="404040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26066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1EEE17-A5F2-460D-B3EB-E2D2651BA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729" y="2789989"/>
            <a:ext cx="5617434" cy="1272591"/>
          </a:xfrm>
        </p:spPr>
        <p:txBody>
          <a:bodyPr anchor="b">
            <a:normAutofit/>
          </a:bodyPr>
          <a:lstStyle/>
          <a:p>
            <a:r>
              <a:rPr lang="es-ES">
                <a:cs typeface="Calibri Light"/>
              </a:rPr>
              <a:t>Gracias</a:t>
            </a:r>
            <a:endParaRPr lang="es-ES">
              <a:ea typeface="Meiryo"/>
              <a:cs typeface="Calibri Light"/>
            </a:endParaRPr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40B2FF5-E471-4D8B-BEE7-0130DA925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22" r="24637" b="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55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0B576F-6F54-43DA-89F7-474FC3AC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es-ES">
                <a:ea typeface="Meiryo"/>
              </a:rPr>
              <a:t>¿Qué es Event Sourcing?</a:t>
            </a:r>
            <a:endParaRPr lang="es-ES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DAF94469-A416-4A32-B76B-1A97DA64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6" y="1862523"/>
            <a:ext cx="5673934" cy="323380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C5313-1DB3-4A6A-93F0-96FE7F39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 vert="horz" lIns="109728" tIns="109728" rIns="109728" bIns="91440" rtlCol="0" anchor="t">
            <a:normAutofit fontScale="85000" lnSpcReduction="20000"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s-ES" sz="1400">
                <a:ea typeface="+mn-lt"/>
                <a:cs typeface="+mn-lt"/>
              </a:rPr>
              <a:t>CQRS</a:t>
            </a:r>
            <a:endParaRPr lang="es-ES" sz="1400" dirty="0"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s-ES" sz="1400">
                <a:ea typeface="+mn-lt"/>
                <a:cs typeface="+mn-lt"/>
              </a:rPr>
              <a:t>Patrón de arquitectura que define </a:t>
            </a:r>
            <a:r>
              <a:rPr lang="es-ES" sz="1400" dirty="0">
                <a:ea typeface="+mn-lt"/>
                <a:cs typeface="+mn-lt"/>
              </a:rPr>
              <a:t>un enfoque para las operaciones de manipulación de datos.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s-ES" sz="1400" dirty="0">
                <a:ea typeface="Meiryo"/>
              </a:rPr>
              <a:t>Un cambio de estado implica un nuevo </a:t>
            </a:r>
            <a:r>
              <a:rPr lang="es-ES" sz="1400" b="1" dirty="0">
                <a:ea typeface="Meiryo"/>
              </a:rPr>
              <a:t>evento</a:t>
            </a:r>
            <a:r>
              <a:rPr lang="es-ES" sz="1400" dirty="0">
                <a:ea typeface="Meiryo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s-ES" sz="1400" dirty="0">
                <a:ea typeface="Meiryo"/>
              </a:rPr>
              <a:t>Registro de eventos(</a:t>
            </a:r>
            <a:r>
              <a:rPr lang="es-ES" sz="1400" b="1" dirty="0" err="1">
                <a:ea typeface="Meiryo"/>
              </a:rPr>
              <a:t>events</a:t>
            </a:r>
            <a:r>
              <a:rPr lang="es-ES" sz="1400" b="1" dirty="0">
                <a:ea typeface="Meiryo"/>
              </a:rPr>
              <a:t> log</a:t>
            </a:r>
            <a:r>
              <a:rPr lang="es-ES" sz="1400" dirty="0">
                <a:ea typeface="Meiryo"/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s-ES" sz="1400" dirty="0">
                <a:ea typeface="Meiryo"/>
              </a:rPr>
              <a:t>No se borra información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endParaRPr lang="es-ES" sz="14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35490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A4B002-45DC-4B04-B889-6BA59FA7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anchor="ctr">
            <a:normAutofit/>
          </a:bodyPr>
          <a:lstStyle/>
          <a:p>
            <a:r>
              <a:rPr lang="es-ES">
                <a:ea typeface="Meiryo"/>
              </a:rPr>
              <a:t>Claves del Event Sourcing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71B7A4-6519-45BC-BBAE-5F644A723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105306"/>
            <a:ext cx="4825512" cy="433743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>
                <a:ea typeface="+mn-lt"/>
                <a:cs typeface="+mn-lt"/>
              </a:rPr>
              <a:t>Complete Rebuild(Reconstrucción completa)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>
                <a:ea typeface="+mn-lt"/>
                <a:cs typeface="+mn-lt"/>
              </a:rPr>
              <a:t>Temporal Query(Consulta temporal)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>
                <a:ea typeface="+mn-lt"/>
                <a:cs typeface="+mn-lt"/>
              </a:rPr>
              <a:t>Event Replay(Reproducción de eventos)</a:t>
            </a:r>
            <a:endParaRPr lang="es-E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97664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97B48-BF04-4BA8-90A2-0F282584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Meiryo"/>
              </a:rPr>
              <a:t>¿Dónde se almacenan los eventos?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C6106-5759-4319-A646-E4535E70D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215" y="2457449"/>
            <a:ext cx="4160520" cy="365760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/>
            <a:r>
              <a:rPr lang="es-ES">
                <a:ea typeface="Meiryo"/>
              </a:rPr>
              <a:t>Memoria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DBDF4E-1A4A-479A-853D-398075635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4190" y="2457449"/>
            <a:ext cx="4160520" cy="365760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/>
            <a:r>
              <a:rPr lang="es-ES">
                <a:ea typeface="Meiryo"/>
              </a:rPr>
              <a:t>Disco</a:t>
            </a:r>
          </a:p>
          <a:p>
            <a:pPr algn="ctr"/>
            <a:endParaRPr lang="es-ES">
              <a:ea typeface="Meiryo"/>
            </a:endParaRPr>
          </a:p>
        </p:txBody>
      </p:sp>
      <p:pic>
        <p:nvPicPr>
          <p:cNvPr id="5" name="Imagen 5" descr="Imagen que contiene disco duro, electrónica&#10;&#10;Descripción generada automáticamente">
            <a:extLst>
              <a:ext uri="{FF2B5EF4-FFF2-40B4-BE49-F238E27FC236}">
                <a16:creationId xmlns:a16="http://schemas.microsoft.com/office/drawing/2014/main" id="{63F330D5-3550-452A-BD1A-72BA34ED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649" y="3246465"/>
            <a:ext cx="2743200" cy="2078003"/>
          </a:xfrm>
          <a:prstGeom prst="rect">
            <a:avLst/>
          </a:prstGeom>
        </p:spPr>
      </p:pic>
      <p:sp>
        <p:nvSpPr>
          <p:cNvPr id="23" name="Marcador de contenido 3">
            <a:extLst>
              <a:ext uri="{FF2B5EF4-FFF2-40B4-BE49-F238E27FC236}">
                <a16:creationId xmlns:a16="http://schemas.microsoft.com/office/drawing/2014/main" id="{8C35720B-6C5C-4C3A-923E-B5C3FE8C19F9}"/>
              </a:ext>
            </a:extLst>
          </p:cNvPr>
          <p:cNvSpPr txBox="1">
            <a:spLocks/>
          </p:cNvSpPr>
          <p:nvPr/>
        </p:nvSpPr>
        <p:spPr>
          <a:xfrm>
            <a:off x="7263715" y="2457449"/>
            <a:ext cx="4160520" cy="365760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ea typeface="Meiryo"/>
              </a:rPr>
              <a:t>Bases de datos</a:t>
            </a:r>
          </a:p>
          <a:p>
            <a:pPr algn="ctr"/>
            <a:endParaRPr lang="es-ES">
              <a:ea typeface="Meiryo"/>
            </a:endParaRPr>
          </a:p>
        </p:txBody>
      </p:sp>
      <p:pic>
        <p:nvPicPr>
          <p:cNvPr id="24" name="Imagen 24">
            <a:extLst>
              <a:ext uri="{FF2B5EF4-FFF2-40B4-BE49-F238E27FC236}">
                <a16:creationId xmlns:a16="http://schemas.microsoft.com/office/drawing/2014/main" id="{26CAF085-7209-4C3A-85B4-3056D9B35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688" y="3449805"/>
            <a:ext cx="2743200" cy="1545021"/>
          </a:xfrm>
          <a:prstGeom prst="rect">
            <a:avLst/>
          </a:prstGeom>
        </p:spPr>
      </p:pic>
      <p:pic>
        <p:nvPicPr>
          <p:cNvPr id="25" name="Imagen 25">
            <a:extLst>
              <a:ext uri="{FF2B5EF4-FFF2-40B4-BE49-F238E27FC236}">
                <a16:creationId xmlns:a16="http://schemas.microsoft.com/office/drawing/2014/main" id="{1698DCFD-369E-4C5C-9052-9BC5A0A62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1" y="318206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5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DA1A54-9FBE-4DAE-B253-1715AA029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325" y="584218"/>
            <a:ext cx="5693134" cy="5480198"/>
            <a:chOff x="787179" y="834887"/>
            <a:chExt cx="5308821" cy="511025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36CE68-CB3C-4699-9422-3073853CB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546" y="1057523"/>
              <a:ext cx="5009716" cy="474692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56DA69-4637-40FE-A14B-5213BBB58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179" y="834887"/>
              <a:ext cx="5308821" cy="511025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64D709A-6610-48B7-9F98-AFA02ECB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3427" y="1200647"/>
              <a:ext cx="4675366" cy="4471706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4780265-9D1D-463A-B73B-B300E227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212" y="1796995"/>
            <a:ext cx="4269851" cy="1132217"/>
          </a:xfrm>
        </p:spPr>
        <p:txBody>
          <a:bodyPr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s-ES" sz="2400">
                <a:ea typeface="Meiryo"/>
              </a:rPr>
              <a:t>¿Qué son los </a:t>
            </a:r>
            <a:r>
              <a:rPr lang="es-ES" sz="2400"/>
              <a:t>Snapshots</a:t>
            </a:r>
            <a:r>
              <a:rPr lang="es-ES" sz="2400">
                <a:ea typeface="Meiryo"/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B3FCEC-E58A-4678-9566-525531FE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212" y="3088465"/>
            <a:ext cx="4269851" cy="1897003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 algn="ctr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s-ES" sz="1500">
                <a:ea typeface="Meiryo"/>
              </a:rPr>
              <a:t>Representa el estado en el que se han reproducido los eventos hasta el momento.</a:t>
            </a:r>
          </a:p>
          <a:p>
            <a:pPr marL="285750" indent="-285750" algn="ctr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s-ES" sz="1500">
                <a:ea typeface="Meiryo"/>
              </a:rPr>
              <a:t>Evita tener que cargar todos los eventos almacenados.</a:t>
            </a:r>
          </a:p>
        </p:txBody>
      </p:sp>
      <p:pic>
        <p:nvPicPr>
          <p:cNvPr id="4" name="Imagen 4" descr="Imagen que contiene muebles, archivo, calle, doble&#10;&#10;Descripción generada automáticamente">
            <a:extLst>
              <a:ext uri="{FF2B5EF4-FFF2-40B4-BE49-F238E27FC236}">
                <a16:creationId xmlns:a16="http://schemas.microsoft.com/office/drawing/2014/main" id="{48CCE2A6-8284-4738-A47D-FCD54481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549" y="822971"/>
            <a:ext cx="1350851" cy="2441448"/>
          </a:xfrm>
          <a:prstGeom prst="rect">
            <a:avLst/>
          </a:prstGeom>
        </p:spPr>
      </p:pic>
      <p:pic>
        <p:nvPicPr>
          <p:cNvPr id="5" name="Imagen 5" descr="Imagen que contiene muebles, archivo, calle&#10;&#10;Descripción generada automáticamente">
            <a:extLst>
              <a:ext uri="{FF2B5EF4-FFF2-40B4-BE49-F238E27FC236}">
                <a16:creationId xmlns:a16="http://schemas.microsoft.com/office/drawing/2014/main" id="{93835F47-024B-48BF-B0C1-FF120ADB2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549" y="3593581"/>
            <a:ext cx="1350851" cy="2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6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78DB1-3568-45FF-890D-E7B28CC6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2045334"/>
          </a:xfrm>
        </p:spPr>
        <p:txBody>
          <a:bodyPr anchor="b">
            <a:normAutofit/>
          </a:bodyPr>
          <a:lstStyle/>
          <a:p>
            <a:r>
              <a:rPr lang="es-ES">
                <a:ea typeface="Meiryo"/>
              </a:rPr>
              <a:t>Ejemplo de Event-Sorucing</a:t>
            </a:r>
            <a:endParaRPr lang="es-ES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C251D317-C064-4619-BAE1-4B661C9A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1386394"/>
            <a:ext cx="4788670" cy="1460544"/>
          </a:xfrm>
          <a:prstGeom prst="rect">
            <a:avLst/>
          </a:prstGeom>
        </p:spPr>
      </p:pic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31A275C3-E548-4EAC-A4AE-8DC5DBFFD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13" y="3338963"/>
            <a:ext cx="3755421" cy="321446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B120C-EEF6-4D02-9411-EA9A825E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369" y="3220279"/>
            <a:ext cx="3996098" cy="2385392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 sz="1700">
                <a:ea typeface="Meiryo"/>
              </a:rPr>
              <a:t>Empresa de transporte, quiere localizar sus barcos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 sz="1700">
                <a:ea typeface="Meiryo"/>
              </a:rPr>
              <a:t>¿Cómo mantiene un historial de los sitios en los que ha estado un barco?</a:t>
            </a:r>
          </a:p>
        </p:txBody>
      </p:sp>
    </p:spTree>
    <p:extLst>
      <p:ext uri="{BB962C8B-B14F-4D97-AF65-F5344CB8AC3E}">
        <p14:creationId xmlns:p14="http://schemas.microsoft.com/office/powerpoint/2010/main" val="215479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EF17B-8C0A-4C06-A4A8-EB4F422E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Meiryo"/>
              </a:rPr>
              <a:t>Seguimiento del barco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7B06D-1D1B-4848-A804-679F8960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>
                <a:ea typeface="Meiryo"/>
              </a:rPr>
              <a:t>¿Qué pasa cuando un barco visita más de un puerto?</a:t>
            </a:r>
          </a:p>
          <a:p>
            <a:pPr marL="285750" lvl="2" indent="-285750">
              <a:buFont typeface="Arial" panose="020B0503020204020204" pitchFamily="34" charset="0"/>
              <a:buChar char="•"/>
            </a:pPr>
            <a:r>
              <a:rPr lang="es-ES" i="0">
                <a:ea typeface="Meiryo"/>
              </a:rPr>
              <a:t>El barco sale de San Francisco, entra en Los Ángeles y sale de Los Ángeles, ¿qué figurara como localización del barco?</a:t>
            </a:r>
          </a:p>
          <a:p>
            <a:pPr marL="285750" lvl="2" indent="-285750">
              <a:buFont typeface="Arial" panose="020B0503020204020204" pitchFamily="34" charset="0"/>
              <a:buChar char="•"/>
            </a:pPr>
            <a:endParaRPr lang="es-ES" i="0">
              <a:ea typeface="Meiryo"/>
            </a:endParaRPr>
          </a:p>
          <a:p>
            <a:pPr marL="285750" lvl="2" indent="-285750">
              <a:buFont typeface="Arial" panose="020B0503020204020204" pitchFamily="34" charset="0"/>
              <a:buChar char="•"/>
            </a:pPr>
            <a:r>
              <a:rPr lang="es-ES" i="0">
                <a:ea typeface="Meiryo"/>
              </a:rPr>
              <a:t>Con </a:t>
            </a:r>
            <a:r>
              <a:rPr lang="es-ES" i="0" err="1">
                <a:ea typeface="Meiryo"/>
              </a:rPr>
              <a:t>event</a:t>
            </a:r>
            <a:r>
              <a:rPr lang="es-ES" i="0">
                <a:ea typeface="Meiryo"/>
              </a:rPr>
              <a:t> </a:t>
            </a:r>
            <a:r>
              <a:rPr lang="es-ES" i="0" err="1">
                <a:ea typeface="Meiryo"/>
              </a:rPr>
              <a:t>sourcing</a:t>
            </a:r>
            <a:r>
              <a:rPr lang="es-ES" i="0">
                <a:ea typeface="Meiryo"/>
              </a:rPr>
              <a:t>: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E975E511-C688-4B7F-8887-1A467AAC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297" y="3335959"/>
            <a:ext cx="1666875" cy="800100"/>
          </a:xfrm>
          <a:prstGeom prst="rect">
            <a:avLst/>
          </a:prstGeom>
        </p:spPr>
      </p:pic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19903E2B-AB29-430A-A544-245BE9E2C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21" y="4164229"/>
            <a:ext cx="2036958" cy="26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4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9A1965D2-316F-4E5B-93B4-88745C0CE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24" r="15983" b="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27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8" name="Freeform: Shape 12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58C3CA-BC66-4711-8DC4-CB4DD342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anchor="b">
            <a:normAutofit/>
          </a:bodyPr>
          <a:lstStyle/>
          <a:p>
            <a:r>
              <a:rPr lang="es-ES">
                <a:ea typeface="Meiryo"/>
              </a:rPr>
              <a:t>Event sourcing e IoT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79D579-E0CD-421E-858B-EA6BCF173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3220278"/>
            <a:ext cx="3633747" cy="2592125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s-ES" sz="1500">
                <a:ea typeface="Meiryo"/>
              </a:rPr>
              <a:t>Un sistema de IoT tiene productores de eventos (sendsores) y consumidores de eventos (actuadores).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s-ES" sz="1500">
                <a:ea typeface="Meiryo"/>
              </a:rPr>
              <a:t>Se conectan con Libros de eventos (Event ledgers).</a:t>
            </a:r>
          </a:p>
        </p:txBody>
      </p:sp>
    </p:spTree>
    <p:extLst>
      <p:ext uri="{BB962C8B-B14F-4D97-AF65-F5344CB8AC3E}">
        <p14:creationId xmlns:p14="http://schemas.microsoft.com/office/powerpoint/2010/main" val="278014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78DB1-3568-45FF-890D-E7B28CC6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2045334"/>
          </a:xfrm>
        </p:spPr>
        <p:txBody>
          <a:bodyPr anchor="b">
            <a:normAutofit fontScale="90000"/>
          </a:bodyPr>
          <a:lstStyle/>
          <a:p>
            <a:r>
              <a:rPr lang="es-ES" err="1">
                <a:ea typeface="Meiryo"/>
              </a:rPr>
              <a:t>Event-Sorucing</a:t>
            </a:r>
            <a:r>
              <a:rPr lang="es-ES">
                <a:ea typeface="Meiryo"/>
              </a:rPr>
              <a:t> y las arquitecturas sin servidor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B120C-EEF6-4D02-9411-EA9A825E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369" y="3220279"/>
            <a:ext cx="3996098" cy="2993655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 sz="1700">
                <a:ea typeface="Meiryo"/>
              </a:rPr>
              <a:t>La computación sin servidor.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s-ES" sz="1700">
                <a:ea typeface="Meiryo"/>
              </a:rPr>
              <a:t>Formas de lanzar una función sin servidor:</a:t>
            </a:r>
            <a:endParaRPr lang="es-ES" sz="1700">
              <a:solidFill>
                <a:srgbClr val="404040"/>
              </a:solidFill>
              <a:ea typeface="Meiryo"/>
            </a:endParaRPr>
          </a:p>
          <a:p>
            <a:pPr marL="2205990" lvl="5" indent="-285750">
              <a:buFont typeface="Arial" panose="020B0503020204020204" pitchFamily="34" charset="0"/>
              <a:buChar char="•"/>
            </a:pPr>
            <a:r>
              <a:rPr lang="es-ES" sz="1300" i="0" spc="150">
                <a:solidFill>
                  <a:srgbClr val="404040"/>
                </a:solidFill>
                <a:ea typeface="Meiryo"/>
              </a:rPr>
              <a:t>Invocación.</a:t>
            </a:r>
          </a:p>
          <a:p>
            <a:pPr marL="2205990" lvl="5" indent="-285750">
              <a:buFont typeface="Arial" panose="020B0503020204020204" pitchFamily="34" charset="0"/>
              <a:buChar char="•"/>
            </a:pPr>
            <a:r>
              <a:rPr lang="es-ES" sz="1300" spc="150">
                <a:solidFill>
                  <a:srgbClr val="404040"/>
                </a:solidFill>
                <a:ea typeface="Meiryo"/>
              </a:rPr>
              <a:t>Evento en el entorno.</a:t>
            </a:r>
            <a:endParaRPr lang="es-ES" sz="1300" i="0" spc="150">
              <a:solidFill>
                <a:srgbClr val="404040"/>
              </a:solidFill>
              <a:ea typeface="Meiryo"/>
            </a:endParaRPr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B39F27D8-790C-496B-9649-2A6B0E73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1190458"/>
            <a:ext cx="5978358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9328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8E2"/>
      </a:lt2>
      <a:accent1>
        <a:srgbClr val="9495C8"/>
      </a:accent1>
      <a:accent2>
        <a:srgbClr val="7C98BC"/>
      </a:accent2>
      <a:accent3>
        <a:srgbClr val="7CACB5"/>
      </a:accent3>
      <a:accent4>
        <a:srgbClr val="73AE9E"/>
      </a:accent4>
      <a:accent5>
        <a:srgbClr val="81AF8F"/>
      </a:accent5>
      <a:accent6>
        <a:srgbClr val="7AB074"/>
      </a:accent6>
      <a:hlink>
        <a:srgbClr val="86855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SketchLinesVTI</vt:lpstr>
      <vt:lpstr>Event Sourcing</vt:lpstr>
      <vt:lpstr>¿Qué es Event Sourcing?</vt:lpstr>
      <vt:lpstr>Claves del Event Sourcing</vt:lpstr>
      <vt:lpstr>¿Dónde se almacenan los eventos?</vt:lpstr>
      <vt:lpstr>¿Qué son los Snapshots?</vt:lpstr>
      <vt:lpstr>Ejemplo de Event-Sorucing</vt:lpstr>
      <vt:lpstr>Seguimiento del barco</vt:lpstr>
      <vt:lpstr>Event sourcing e IoT</vt:lpstr>
      <vt:lpstr>Event-Sorucing y las arquitecturas sin servidor</vt:lpstr>
      <vt:lpstr>Ventajas del event-sourcing:</vt:lpstr>
      <vt:lpstr>Desventajas del event-sourcing: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3</cp:revision>
  <dcterms:created xsi:type="dcterms:W3CDTF">2012-07-30T22:48:03Z</dcterms:created>
  <dcterms:modified xsi:type="dcterms:W3CDTF">2021-03-18T22:32:48Z</dcterms:modified>
</cp:coreProperties>
</file>