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La latencia es 0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El ancho de banda es infinito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6C70FC61-7258-43E7-8730-A271C463F055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La red es segura</a:t>
          </a:r>
        </a:p>
      </dgm:t>
    </dgm:pt>
    <dgm:pt modelId="{1DB313A1-E505-42A3-B2BA-1C75EFACD094}" type="parTrans" cxnId="{59D0B2F6-94A1-422E-8E24-72D5583C692B}">
      <dgm:prSet/>
      <dgm:spPr/>
      <dgm:t>
        <a:bodyPr/>
        <a:lstStyle/>
        <a:p>
          <a:endParaRPr lang="es-ES"/>
        </a:p>
      </dgm:t>
    </dgm:pt>
    <dgm:pt modelId="{8AE91249-A092-459A-AFF9-9651825AF588}" type="sibTrans" cxnId="{59D0B2F6-94A1-422E-8E24-72D5583C692B}">
      <dgm:prSet/>
      <dgm:spPr/>
      <dgm:t>
        <a:bodyPr/>
        <a:lstStyle/>
        <a:p>
          <a:endParaRPr lang="es-ES"/>
        </a:p>
      </dgm:t>
    </dgm:pt>
    <dgm:pt modelId="{318455A9-44C0-4DEA-9B0C-852B6F962E9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La red es fiable</a:t>
          </a:r>
        </a:p>
      </dgm:t>
    </dgm:pt>
    <dgm:pt modelId="{FAE1FCAD-C198-4508-9EA9-0778564A48BE}" type="parTrans" cxnId="{BA29454D-07F2-440A-A71A-249C8A062CDF}">
      <dgm:prSet/>
      <dgm:spPr/>
      <dgm:t>
        <a:bodyPr/>
        <a:lstStyle/>
        <a:p>
          <a:endParaRPr lang="es-ES"/>
        </a:p>
      </dgm:t>
    </dgm:pt>
    <dgm:pt modelId="{55F55C40-C92D-4537-BA05-A321495EDBF8}" type="sibTrans" cxnId="{BA29454D-07F2-440A-A71A-249C8A062CDF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13E6B927-8D55-43C2-8EF8-3A465D6C7DB1}" type="pres">
      <dgm:prSet presAssocID="{318455A9-44C0-4DEA-9B0C-852B6F962E98}" presName="text_1" presStyleLbl="node1" presStyleIdx="0" presStyleCnt="4">
        <dgm:presLayoutVars>
          <dgm:bulletEnabled val="1"/>
        </dgm:presLayoutVars>
      </dgm:prSet>
      <dgm:spPr/>
    </dgm:pt>
    <dgm:pt modelId="{99297052-F72E-4D45-A8F4-BF3CA22AF185}" type="pres">
      <dgm:prSet presAssocID="{318455A9-44C0-4DEA-9B0C-852B6F962E98}" presName="accent_1" presStyleCnt="0"/>
      <dgm:spPr/>
    </dgm:pt>
    <dgm:pt modelId="{02E0B68A-2A2A-4C70-9ADE-2D9E2781451C}" type="pres">
      <dgm:prSet presAssocID="{318455A9-44C0-4DEA-9B0C-852B6F962E98}" presName="accentRepeatNode" presStyleLbl="solidFgAcc1" presStyleIdx="0" presStyleCnt="4"/>
      <dgm:spPr/>
    </dgm:pt>
    <dgm:pt modelId="{F1BADA7D-384B-4123-8A2E-705F40485A5D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CB26F0A6-61BE-4AB8-ACE2-EEFA2065AE27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FEADECBC-4E91-4633-AE96-267156F37B91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252E146F-FC58-41BA-80A1-F5F6C6150B61}" type="pres">
      <dgm:prSet presAssocID="{5605D28D-2CE6-4513-8566-952984E21E14}" presName="accent_3" presStyleCnt="0"/>
      <dgm:spPr/>
    </dgm:pt>
    <dgm:pt modelId="{95149DBA-45CE-46B4-A387-38F8312D671C}" type="pres">
      <dgm:prSet presAssocID="{5605D28D-2CE6-4513-8566-952984E21E14}" presName="accentRepeatNode" presStyleLbl="solidFgAcc1" presStyleIdx="2" presStyleCnt="4"/>
      <dgm:spPr/>
    </dgm:pt>
    <dgm:pt modelId="{6744E86D-A96E-4D2D-9671-C4694ECC4465}" type="pres">
      <dgm:prSet presAssocID="{6C70FC61-7258-43E7-8730-A271C463F055}" presName="text_4" presStyleLbl="node1" presStyleIdx="3" presStyleCnt="4">
        <dgm:presLayoutVars>
          <dgm:bulletEnabled val="1"/>
        </dgm:presLayoutVars>
      </dgm:prSet>
      <dgm:spPr/>
    </dgm:pt>
    <dgm:pt modelId="{504CBB6A-84B1-4A2A-AF85-C45CE5E9DF0F}" type="pres">
      <dgm:prSet presAssocID="{6C70FC61-7258-43E7-8730-A271C463F055}" presName="accent_4" presStyleCnt="0"/>
      <dgm:spPr/>
    </dgm:pt>
    <dgm:pt modelId="{29F98DA2-3F68-40C1-961C-1300C7A6D434}" type="pres">
      <dgm:prSet presAssocID="{6C70FC61-7258-43E7-8730-A271C463F055}" presName="accentRepeatNode" presStyleLbl="solidFgAcc1" presStyleIdx="3" presStyleCnt="4"/>
      <dgm:spPr/>
    </dgm:pt>
  </dgm:ptLst>
  <dgm:cxnLst>
    <dgm:cxn modelId="{F0F0310C-2DC2-49ED-B7DC-0B5302502B4A}" type="presOf" srcId="{5605D28D-2CE6-4513-8566-952984E21E14}" destId="{FEADECBC-4E91-4633-AE96-267156F37B91}" srcOrd="0" destOrd="0" presId="urn:microsoft.com/office/officeart/2008/layout/VerticalCurvedList"/>
    <dgm:cxn modelId="{BA29454D-07F2-440A-A71A-249C8A062CDF}" srcId="{7E5AA53B-3EEE-4DE4-BB81-9044890C2946}" destId="{318455A9-44C0-4DEA-9B0C-852B6F962E98}" srcOrd="0" destOrd="0" parTransId="{FAE1FCAD-C198-4508-9EA9-0778564A48BE}" sibTransId="{55F55C40-C92D-4537-BA05-A321495EDBF8}"/>
    <dgm:cxn modelId="{A523C372-2A56-4D84-BBB8-4277B8682397}" type="presOf" srcId="{0BEF68B8-1228-47BB-83B5-7B9CD1E3F84E}" destId="{F1BADA7D-384B-4123-8A2E-705F40485A5D}" srcOrd="0" destOrd="0" presId="urn:microsoft.com/office/officeart/2008/layout/VerticalCurvedList"/>
    <dgm:cxn modelId="{FC766E53-AD31-409E-A2FA-71B6B5082DD3}" type="presOf" srcId="{55F55C40-C92D-4537-BA05-A321495EDBF8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148A290-C4CC-4162-AC53-CD40233D525F}" type="presOf" srcId="{6C70FC61-7258-43E7-8730-A271C463F055}" destId="{6744E86D-A96E-4D2D-9671-C4694ECC4465}" srcOrd="0" destOrd="0" presId="urn:microsoft.com/office/officeart/2008/layout/VerticalCurvedList"/>
    <dgm:cxn modelId="{EFBD7CEF-5F93-4178-B7AC-0313F65DEEA2}" type="presOf" srcId="{318455A9-44C0-4DEA-9B0C-852B6F962E98}" destId="{13E6B927-8D55-43C2-8EF8-3A465D6C7DB1}" srcOrd="0" destOrd="0" presId="urn:microsoft.com/office/officeart/2008/layout/VerticalCurvedList"/>
    <dgm:cxn modelId="{59D0B2F6-94A1-422E-8E24-72D5583C692B}" srcId="{7E5AA53B-3EEE-4DE4-BB81-9044890C2946}" destId="{6C70FC61-7258-43E7-8730-A271C463F055}" srcOrd="3" destOrd="0" parTransId="{1DB313A1-E505-42A3-B2BA-1C75EFACD094}" sibTransId="{8AE91249-A092-459A-AFF9-9651825AF58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964ACEA5-904A-4B53-BE0E-1F4AB4276404}" type="presParOf" srcId="{90561C55-3C6E-4D53-85E1-2C50BCDDA392}" destId="{13E6B927-8D55-43C2-8EF8-3A465D6C7DB1}" srcOrd="1" destOrd="0" presId="urn:microsoft.com/office/officeart/2008/layout/VerticalCurvedList"/>
    <dgm:cxn modelId="{38489F0B-125D-4689-9931-55ED1A587681}" type="presParOf" srcId="{90561C55-3C6E-4D53-85E1-2C50BCDDA392}" destId="{99297052-F72E-4D45-A8F4-BF3CA22AF185}" srcOrd="2" destOrd="0" presId="urn:microsoft.com/office/officeart/2008/layout/VerticalCurvedList"/>
    <dgm:cxn modelId="{808CC9DB-BF09-4EFF-AA90-4F4F6A554541}" type="presParOf" srcId="{99297052-F72E-4D45-A8F4-BF3CA22AF185}" destId="{02E0B68A-2A2A-4C70-9ADE-2D9E2781451C}" srcOrd="0" destOrd="0" presId="urn:microsoft.com/office/officeart/2008/layout/VerticalCurvedList"/>
    <dgm:cxn modelId="{13B633BE-1B83-444B-9AD5-D0EA6D52666F}" type="presParOf" srcId="{90561C55-3C6E-4D53-85E1-2C50BCDDA392}" destId="{F1BADA7D-384B-4123-8A2E-705F40485A5D}" srcOrd="3" destOrd="0" presId="urn:microsoft.com/office/officeart/2008/layout/VerticalCurvedList"/>
    <dgm:cxn modelId="{B379386D-AF29-49A7-AAE2-C8B62DB5D513}" type="presParOf" srcId="{90561C55-3C6E-4D53-85E1-2C50BCDDA392}" destId="{CB26F0A6-61BE-4AB8-ACE2-EEFA2065AE27}" srcOrd="4" destOrd="0" presId="urn:microsoft.com/office/officeart/2008/layout/VerticalCurvedList"/>
    <dgm:cxn modelId="{F3CA8379-86EA-4FEE-A7F5-1FDDD712E15D}" type="presParOf" srcId="{CB26F0A6-61BE-4AB8-ACE2-EEFA2065AE27}" destId="{3F8116AC-FAC3-4E95-9865-93CCFEB191B9}" srcOrd="0" destOrd="0" presId="urn:microsoft.com/office/officeart/2008/layout/VerticalCurvedList"/>
    <dgm:cxn modelId="{BD61A04F-AABB-40BA-A2CD-4683889F9DA9}" type="presParOf" srcId="{90561C55-3C6E-4D53-85E1-2C50BCDDA392}" destId="{FEADECBC-4E91-4633-AE96-267156F37B91}" srcOrd="5" destOrd="0" presId="urn:microsoft.com/office/officeart/2008/layout/VerticalCurvedList"/>
    <dgm:cxn modelId="{49170503-DCEE-42B4-BEFB-34E6E1F9717D}" type="presParOf" srcId="{90561C55-3C6E-4D53-85E1-2C50BCDDA392}" destId="{252E146F-FC58-41BA-80A1-F5F6C6150B61}" srcOrd="6" destOrd="0" presId="urn:microsoft.com/office/officeart/2008/layout/VerticalCurvedList"/>
    <dgm:cxn modelId="{CA7AD15C-97A2-4CE2-95E5-88AEC8756E89}" type="presParOf" srcId="{252E146F-FC58-41BA-80A1-F5F6C6150B61}" destId="{95149DBA-45CE-46B4-A387-38F8312D671C}" srcOrd="0" destOrd="0" presId="urn:microsoft.com/office/officeart/2008/layout/VerticalCurvedList"/>
    <dgm:cxn modelId="{31E1013F-DABA-43AD-9DFF-7A56DE66D0DC}" type="presParOf" srcId="{90561C55-3C6E-4D53-85E1-2C50BCDDA392}" destId="{6744E86D-A96E-4D2D-9671-C4694ECC4465}" srcOrd="7" destOrd="0" presId="urn:microsoft.com/office/officeart/2008/layout/VerticalCurvedList"/>
    <dgm:cxn modelId="{593105CE-55EA-43E5-9592-FB1B92970100}" type="presParOf" srcId="{90561C55-3C6E-4D53-85E1-2C50BCDDA392}" destId="{504CBB6A-84B1-4A2A-AF85-C45CE5E9DF0F}" srcOrd="8" destOrd="0" presId="urn:microsoft.com/office/officeart/2008/layout/VerticalCurvedList"/>
    <dgm:cxn modelId="{4420C9B0-EFFC-4580-B356-63CFF0379CBF}" type="presParOf" srcId="{504CBB6A-84B1-4A2A-AF85-C45CE5E9DF0F}" destId="{29F98DA2-3F68-40C1-961C-1300C7A6D4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dirty="0"/>
            <a:t>Hay un administrador</a:t>
          </a:r>
          <a:endParaRPr lang="es-ES" b="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dirty="0"/>
            <a:t>Coste de transporte es cero</a:t>
          </a:r>
          <a:endParaRPr lang="es-ES" b="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6C70FC61-7258-43E7-8730-A271C463F055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dirty="0"/>
            <a:t>La red es homogénea</a:t>
          </a:r>
          <a:endParaRPr lang="es-ES" b="0" noProof="0" dirty="0"/>
        </a:p>
      </dgm:t>
    </dgm:pt>
    <dgm:pt modelId="{1DB313A1-E505-42A3-B2BA-1C75EFACD094}" type="parTrans" cxnId="{59D0B2F6-94A1-422E-8E24-72D5583C692B}">
      <dgm:prSet/>
      <dgm:spPr/>
      <dgm:t>
        <a:bodyPr/>
        <a:lstStyle/>
        <a:p>
          <a:endParaRPr lang="es-ES"/>
        </a:p>
      </dgm:t>
    </dgm:pt>
    <dgm:pt modelId="{8AE91249-A092-459A-AFF9-9651825AF588}" type="sibTrans" cxnId="{59D0B2F6-94A1-422E-8E24-72D5583C692B}">
      <dgm:prSet/>
      <dgm:spPr/>
      <dgm:t>
        <a:bodyPr/>
        <a:lstStyle/>
        <a:p>
          <a:endParaRPr lang="es-ES"/>
        </a:p>
      </dgm:t>
    </dgm:pt>
    <dgm:pt modelId="{318455A9-44C0-4DEA-9B0C-852B6F962E9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dirty="0"/>
            <a:t>La topología no cambia</a:t>
          </a:r>
          <a:endParaRPr lang="es-ES" b="0" noProof="0" dirty="0"/>
        </a:p>
      </dgm:t>
    </dgm:pt>
    <dgm:pt modelId="{FAE1FCAD-C198-4508-9EA9-0778564A48BE}" type="parTrans" cxnId="{BA29454D-07F2-440A-A71A-249C8A062CDF}">
      <dgm:prSet/>
      <dgm:spPr/>
      <dgm:t>
        <a:bodyPr/>
        <a:lstStyle/>
        <a:p>
          <a:endParaRPr lang="es-ES"/>
        </a:p>
      </dgm:t>
    </dgm:pt>
    <dgm:pt modelId="{55F55C40-C92D-4537-BA05-A321495EDBF8}" type="sibTrans" cxnId="{BA29454D-07F2-440A-A71A-249C8A062CDF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13E6B927-8D55-43C2-8EF8-3A465D6C7DB1}" type="pres">
      <dgm:prSet presAssocID="{318455A9-44C0-4DEA-9B0C-852B6F962E98}" presName="text_1" presStyleLbl="node1" presStyleIdx="0" presStyleCnt="4">
        <dgm:presLayoutVars>
          <dgm:bulletEnabled val="1"/>
        </dgm:presLayoutVars>
      </dgm:prSet>
      <dgm:spPr/>
    </dgm:pt>
    <dgm:pt modelId="{99297052-F72E-4D45-A8F4-BF3CA22AF185}" type="pres">
      <dgm:prSet presAssocID="{318455A9-44C0-4DEA-9B0C-852B6F962E98}" presName="accent_1" presStyleCnt="0"/>
      <dgm:spPr/>
    </dgm:pt>
    <dgm:pt modelId="{02E0B68A-2A2A-4C70-9ADE-2D9E2781451C}" type="pres">
      <dgm:prSet presAssocID="{318455A9-44C0-4DEA-9B0C-852B6F962E98}" presName="accentRepeatNode" presStyleLbl="solidFgAcc1" presStyleIdx="0" presStyleCnt="4"/>
      <dgm:spPr/>
    </dgm:pt>
    <dgm:pt modelId="{F1BADA7D-384B-4123-8A2E-705F40485A5D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CB26F0A6-61BE-4AB8-ACE2-EEFA2065AE27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FEADECBC-4E91-4633-AE96-267156F37B91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252E146F-FC58-41BA-80A1-F5F6C6150B61}" type="pres">
      <dgm:prSet presAssocID="{5605D28D-2CE6-4513-8566-952984E21E14}" presName="accent_3" presStyleCnt="0"/>
      <dgm:spPr/>
    </dgm:pt>
    <dgm:pt modelId="{95149DBA-45CE-46B4-A387-38F8312D671C}" type="pres">
      <dgm:prSet presAssocID="{5605D28D-2CE6-4513-8566-952984E21E14}" presName="accentRepeatNode" presStyleLbl="solidFgAcc1" presStyleIdx="2" presStyleCnt="4"/>
      <dgm:spPr/>
    </dgm:pt>
    <dgm:pt modelId="{6744E86D-A96E-4D2D-9671-C4694ECC4465}" type="pres">
      <dgm:prSet presAssocID="{6C70FC61-7258-43E7-8730-A271C463F055}" presName="text_4" presStyleLbl="node1" presStyleIdx="3" presStyleCnt="4">
        <dgm:presLayoutVars>
          <dgm:bulletEnabled val="1"/>
        </dgm:presLayoutVars>
      </dgm:prSet>
      <dgm:spPr/>
    </dgm:pt>
    <dgm:pt modelId="{504CBB6A-84B1-4A2A-AF85-C45CE5E9DF0F}" type="pres">
      <dgm:prSet presAssocID="{6C70FC61-7258-43E7-8730-A271C463F055}" presName="accent_4" presStyleCnt="0"/>
      <dgm:spPr/>
    </dgm:pt>
    <dgm:pt modelId="{29F98DA2-3F68-40C1-961C-1300C7A6D434}" type="pres">
      <dgm:prSet presAssocID="{6C70FC61-7258-43E7-8730-A271C463F055}" presName="accentRepeatNode" presStyleLbl="solidFgAcc1" presStyleIdx="3" presStyleCnt="4"/>
      <dgm:spPr/>
    </dgm:pt>
  </dgm:ptLst>
  <dgm:cxnLst>
    <dgm:cxn modelId="{F0F0310C-2DC2-49ED-B7DC-0B5302502B4A}" type="presOf" srcId="{5605D28D-2CE6-4513-8566-952984E21E14}" destId="{FEADECBC-4E91-4633-AE96-267156F37B91}" srcOrd="0" destOrd="0" presId="urn:microsoft.com/office/officeart/2008/layout/VerticalCurvedList"/>
    <dgm:cxn modelId="{BA29454D-07F2-440A-A71A-249C8A062CDF}" srcId="{7E5AA53B-3EEE-4DE4-BB81-9044890C2946}" destId="{318455A9-44C0-4DEA-9B0C-852B6F962E98}" srcOrd="0" destOrd="0" parTransId="{FAE1FCAD-C198-4508-9EA9-0778564A48BE}" sibTransId="{55F55C40-C92D-4537-BA05-A321495EDBF8}"/>
    <dgm:cxn modelId="{A523C372-2A56-4D84-BBB8-4277B8682397}" type="presOf" srcId="{0BEF68B8-1228-47BB-83B5-7B9CD1E3F84E}" destId="{F1BADA7D-384B-4123-8A2E-705F40485A5D}" srcOrd="0" destOrd="0" presId="urn:microsoft.com/office/officeart/2008/layout/VerticalCurvedList"/>
    <dgm:cxn modelId="{FC766E53-AD31-409E-A2FA-71B6B5082DD3}" type="presOf" srcId="{55F55C40-C92D-4537-BA05-A321495EDBF8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148A290-C4CC-4162-AC53-CD40233D525F}" type="presOf" srcId="{6C70FC61-7258-43E7-8730-A271C463F055}" destId="{6744E86D-A96E-4D2D-9671-C4694ECC4465}" srcOrd="0" destOrd="0" presId="urn:microsoft.com/office/officeart/2008/layout/VerticalCurvedList"/>
    <dgm:cxn modelId="{EFBD7CEF-5F93-4178-B7AC-0313F65DEEA2}" type="presOf" srcId="{318455A9-44C0-4DEA-9B0C-852B6F962E98}" destId="{13E6B927-8D55-43C2-8EF8-3A465D6C7DB1}" srcOrd="0" destOrd="0" presId="urn:microsoft.com/office/officeart/2008/layout/VerticalCurvedList"/>
    <dgm:cxn modelId="{59D0B2F6-94A1-422E-8E24-72D5583C692B}" srcId="{7E5AA53B-3EEE-4DE4-BB81-9044890C2946}" destId="{6C70FC61-7258-43E7-8730-A271C463F055}" srcOrd="3" destOrd="0" parTransId="{1DB313A1-E505-42A3-B2BA-1C75EFACD094}" sibTransId="{8AE91249-A092-459A-AFF9-9651825AF58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964ACEA5-904A-4B53-BE0E-1F4AB4276404}" type="presParOf" srcId="{90561C55-3C6E-4D53-85E1-2C50BCDDA392}" destId="{13E6B927-8D55-43C2-8EF8-3A465D6C7DB1}" srcOrd="1" destOrd="0" presId="urn:microsoft.com/office/officeart/2008/layout/VerticalCurvedList"/>
    <dgm:cxn modelId="{38489F0B-125D-4689-9931-55ED1A587681}" type="presParOf" srcId="{90561C55-3C6E-4D53-85E1-2C50BCDDA392}" destId="{99297052-F72E-4D45-A8F4-BF3CA22AF185}" srcOrd="2" destOrd="0" presId="urn:microsoft.com/office/officeart/2008/layout/VerticalCurvedList"/>
    <dgm:cxn modelId="{808CC9DB-BF09-4EFF-AA90-4F4F6A554541}" type="presParOf" srcId="{99297052-F72E-4D45-A8F4-BF3CA22AF185}" destId="{02E0B68A-2A2A-4C70-9ADE-2D9E2781451C}" srcOrd="0" destOrd="0" presId="urn:microsoft.com/office/officeart/2008/layout/VerticalCurvedList"/>
    <dgm:cxn modelId="{13B633BE-1B83-444B-9AD5-D0EA6D52666F}" type="presParOf" srcId="{90561C55-3C6E-4D53-85E1-2C50BCDDA392}" destId="{F1BADA7D-384B-4123-8A2E-705F40485A5D}" srcOrd="3" destOrd="0" presId="urn:microsoft.com/office/officeart/2008/layout/VerticalCurvedList"/>
    <dgm:cxn modelId="{B379386D-AF29-49A7-AAE2-C8B62DB5D513}" type="presParOf" srcId="{90561C55-3C6E-4D53-85E1-2C50BCDDA392}" destId="{CB26F0A6-61BE-4AB8-ACE2-EEFA2065AE27}" srcOrd="4" destOrd="0" presId="urn:microsoft.com/office/officeart/2008/layout/VerticalCurvedList"/>
    <dgm:cxn modelId="{F3CA8379-86EA-4FEE-A7F5-1FDDD712E15D}" type="presParOf" srcId="{CB26F0A6-61BE-4AB8-ACE2-EEFA2065AE27}" destId="{3F8116AC-FAC3-4E95-9865-93CCFEB191B9}" srcOrd="0" destOrd="0" presId="urn:microsoft.com/office/officeart/2008/layout/VerticalCurvedList"/>
    <dgm:cxn modelId="{BD61A04F-AABB-40BA-A2CD-4683889F9DA9}" type="presParOf" srcId="{90561C55-3C6E-4D53-85E1-2C50BCDDA392}" destId="{FEADECBC-4E91-4633-AE96-267156F37B91}" srcOrd="5" destOrd="0" presId="urn:microsoft.com/office/officeart/2008/layout/VerticalCurvedList"/>
    <dgm:cxn modelId="{49170503-DCEE-42B4-BEFB-34E6E1F9717D}" type="presParOf" srcId="{90561C55-3C6E-4D53-85E1-2C50BCDDA392}" destId="{252E146F-FC58-41BA-80A1-F5F6C6150B61}" srcOrd="6" destOrd="0" presId="urn:microsoft.com/office/officeart/2008/layout/VerticalCurvedList"/>
    <dgm:cxn modelId="{CA7AD15C-97A2-4CE2-95E5-88AEC8756E89}" type="presParOf" srcId="{252E146F-FC58-41BA-80A1-F5F6C6150B61}" destId="{95149DBA-45CE-46B4-A387-38F8312D671C}" srcOrd="0" destOrd="0" presId="urn:microsoft.com/office/officeart/2008/layout/VerticalCurvedList"/>
    <dgm:cxn modelId="{31E1013F-DABA-43AD-9DFF-7A56DE66D0DC}" type="presParOf" srcId="{90561C55-3C6E-4D53-85E1-2C50BCDDA392}" destId="{6744E86D-A96E-4D2D-9671-C4694ECC4465}" srcOrd="7" destOrd="0" presId="urn:microsoft.com/office/officeart/2008/layout/VerticalCurvedList"/>
    <dgm:cxn modelId="{593105CE-55EA-43E5-9592-FB1B92970100}" type="presParOf" srcId="{90561C55-3C6E-4D53-85E1-2C50BCDDA392}" destId="{504CBB6A-84B1-4A2A-AF85-C45CE5E9DF0F}" srcOrd="8" destOrd="0" presId="urn:microsoft.com/office/officeart/2008/layout/VerticalCurvedList"/>
    <dgm:cxn modelId="{4420C9B0-EFFC-4580-B356-63CFF0379CBF}" type="presParOf" srcId="{504CBB6A-84B1-4A2A-AF85-C45CE5E9DF0F}" destId="{29F98DA2-3F68-40C1-961C-1300C7A6D4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B927-8D55-43C2-8EF8-3A465D6C7DB1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La red es fiable</a:t>
          </a:r>
        </a:p>
      </dsp:txBody>
      <dsp:txXfrm>
        <a:off x="404618" y="273995"/>
        <a:ext cx="6402340" cy="548276"/>
      </dsp:txXfrm>
    </dsp:sp>
    <dsp:sp modelId="{02E0B68A-2A2A-4C70-9ADE-2D9E2781451C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ADA7D-384B-4123-8A2E-705F40485A5D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La latencia es 0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DECBC-4E91-4633-AE96-267156F37B91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El ancho de banda es infinito</a:t>
          </a:r>
        </a:p>
      </dsp:txBody>
      <dsp:txXfrm>
        <a:off x="718958" y="1919109"/>
        <a:ext cx="6088001" cy="548276"/>
      </dsp:txXfrm>
    </dsp:sp>
    <dsp:sp modelId="{95149DBA-45CE-46B4-A387-38F8312D671C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4E86D-A96E-4D2D-9671-C4694ECC4465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La red es segura</a:t>
          </a:r>
        </a:p>
      </dsp:txBody>
      <dsp:txXfrm>
        <a:off x="404618" y="2741666"/>
        <a:ext cx="6402340" cy="548276"/>
      </dsp:txXfrm>
    </dsp:sp>
    <dsp:sp modelId="{29F98DA2-3F68-40C1-961C-1300C7A6D434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B927-8D55-43C2-8EF8-3A465D6C7DB1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kern="1200" dirty="0"/>
            <a:t>La topología no cambia</a:t>
          </a:r>
          <a:endParaRPr lang="es-ES" sz="2700" b="0" kern="1200" noProof="0" dirty="0"/>
        </a:p>
      </dsp:txBody>
      <dsp:txXfrm>
        <a:off x="404618" y="273995"/>
        <a:ext cx="6402340" cy="548276"/>
      </dsp:txXfrm>
    </dsp:sp>
    <dsp:sp modelId="{02E0B68A-2A2A-4C70-9ADE-2D9E2781451C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ADA7D-384B-4123-8A2E-705F40485A5D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kern="1200" dirty="0"/>
            <a:t>Hay un administrador</a:t>
          </a:r>
          <a:endParaRPr lang="es-ES" sz="2700" b="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DECBC-4E91-4633-AE96-267156F37B91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kern="1200" dirty="0"/>
            <a:t>Coste de transporte es cero</a:t>
          </a:r>
          <a:endParaRPr lang="es-ES" sz="2700" b="0" kern="1200" noProof="0" dirty="0"/>
        </a:p>
      </dsp:txBody>
      <dsp:txXfrm>
        <a:off x="718958" y="1919109"/>
        <a:ext cx="6088001" cy="548276"/>
      </dsp:txXfrm>
    </dsp:sp>
    <dsp:sp modelId="{95149DBA-45CE-46B4-A387-38F8312D671C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4E86D-A96E-4D2D-9671-C4694ECC4465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kern="1200" dirty="0"/>
            <a:t>La red es homogénea</a:t>
          </a:r>
          <a:endParaRPr lang="es-ES" sz="2700" b="0" kern="1200" noProof="0" dirty="0"/>
        </a:p>
      </dsp:txBody>
      <dsp:txXfrm>
        <a:off x="404618" y="2741666"/>
        <a:ext cx="6402340" cy="548276"/>
      </dsp:txXfrm>
    </dsp:sp>
    <dsp:sp modelId="{29F98DA2-3F68-40C1-961C-1300C7A6D434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1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766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55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6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4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31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16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45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47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04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5402422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Falacias sobre los sistemas distribuidos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1686" y="5812844"/>
            <a:ext cx="243912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MIGUEL SUÁREZ ARTIME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coste de transporte es 0</a:t>
            </a:r>
          </a:p>
        </p:txBody>
      </p:sp>
      <p:pic>
        <p:nvPicPr>
          <p:cNvPr id="7170" name="Picture 2" descr="Technology-Computer Networking[3]-Transport Layer | YI">
            <a:extLst>
              <a:ext uri="{FF2B5EF4-FFF2-40B4-BE49-F238E27FC236}">
                <a16:creationId xmlns:a16="http://schemas.microsoft.com/office/drawing/2014/main" id="{7AED0203-DD49-48B3-FCDF-270A643A6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25667"/>
          <a:stretch/>
        </p:blipFill>
        <p:spPr bwMode="auto">
          <a:xfrm>
            <a:off x="2598663" y="2498271"/>
            <a:ext cx="6994674" cy="299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1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red es homogénea</a:t>
            </a:r>
          </a:p>
        </p:txBody>
      </p:sp>
      <p:pic>
        <p:nvPicPr>
          <p:cNvPr id="3" name="Picture 2" descr="3.5.1 Computer Networks">
            <a:extLst>
              <a:ext uri="{FF2B5EF4-FFF2-40B4-BE49-F238E27FC236}">
                <a16:creationId xmlns:a16="http://schemas.microsoft.com/office/drawing/2014/main" id="{99C020CA-2CEA-F2E2-4D7C-640B3143B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45" y="2363652"/>
            <a:ext cx="6099110" cy="416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Todos nos fiamos de todos</a:t>
            </a:r>
          </a:p>
        </p:txBody>
      </p:sp>
      <p:pic>
        <p:nvPicPr>
          <p:cNvPr id="5122" name="Picture 2" descr="Types of Hackers | Maryville Online">
            <a:extLst>
              <a:ext uri="{FF2B5EF4-FFF2-40B4-BE49-F238E27FC236}">
                <a16:creationId xmlns:a16="http://schemas.microsoft.com/office/drawing/2014/main" id="{F605DD3E-38EF-4A62-AA6E-4F59F05B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5" y="2093604"/>
            <a:ext cx="8665029" cy="45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026" name="Picture 2" descr="L Peter Deutsch – Navona Records">
            <a:extLst>
              <a:ext uri="{FF2B5EF4-FFF2-40B4-BE49-F238E27FC236}">
                <a16:creationId xmlns:a16="http://schemas.microsoft.com/office/drawing/2014/main" id="{81B3F023-6D18-217B-B032-1AC424B0B7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9" y="2227263"/>
            <a:ext cx="4094300" cy="40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os de Sistemas Distribuidos de Cómputo">
            <a:extLst>
              <a:ext uri="{FF2B5EF4-FFF2-40B4-BE49-F238E27FC236}">
                <a16:creationId xmlns:a16="http://schemas.microsoft.com/office/drawing/2014/main" id="{D8A0FDF2-88D9-3D5C-B69A-5FD665F2D1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61" y="1883314"/>
            <a:ext cx="6100463" cy="47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8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4 MENTIRAS ORIGINALES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35629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14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red es fiable</a:t>
            </a:r>
          </a:p>
        </p:txBody>
      </p:sp>
      <p:pic>
        <p:nvPicPr>
          <p:cNvPr id="2050" name="Picture 2" descr="How to Fix the ERR_CONNECTION_REFUSED Error in Chrome">
            <a:extLst>
              <a:ext uri="{FF2B5EF4-FFF2-40B4-BE49-F238E27FC236}">
                <a16:creationId xmlns:a16="http://schemas.microsoft.com/office/drawing/2014/main" id="{A06425AD-7614-91E0-6144-0F8339D7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60" y="2146892"/>
            <a:ext cx="64008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latencia es 0 y el ancho de banda infinito</a:t>
            </a:r>
          </a:p>
        </p:txBody>
      </p:sp>
      <p:pic>
        <p:nvPicPr>
          <p:cNvPr id="3074" name="Picture 2" descr="What Is Network Latency and How to Reduce It - KeyCDN Support">
            <a:extLst>
              <a:ext uri="{FF2B5EF4-FFF2-40B4-BE49-F238E27FC236}">
                <a16:creationId xmlns:a16="http://schemas.microsoft.com/office/drawing/2014/main" id="{0A5B0DDD-3857-2408-C32A-6A002AFB8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7676" r="323" b="21948"/>
          <a:stretch/>
        </p:blipFill>
        <p:spPr bwMode="auto">
          <a:xfrm>
            <a:off x="3515135" y="1902268"/>
            <a:ext cx="51617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t to Know the Different Types of Bandwidth - BroadbandSearch">
            <a:extLst>
              <a:ext uri="{FF2B5EF4-FFF2-40B4-BE49-F238E27FC236}">
                <a16:creationId xmlns:a16="http://schemas.microsoft.com/office/drawing/2014/main" id="{16C67070-4E1F-4221-4C95-5B8FF3A2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18" y="3731068"/>
            <a:ext cx="7818364" cy="32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3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red es Segura</a:t>
            </a:r>
          </a:p>
        </p:txBody>
      </p:sp>
      <p:pic>
        <p:nvPicPr>
          <p:cNvPr id="4098" name="Picture 2" descr="Cybersecurity Threats and Attacks: All You Need to Know">
            <a:extLst>
              <a:ext uri="{FF2B5EF4-FFF2-40B4-BE49-F238E27FC236}">
                <a16:creationId xmlns:a16="http://schemas.microsoft.com/office/drawing/2014/main" id="{CADC71EF-F283-7CCF-0F48-3975CF78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95063"/>
            <a:ext cx="66675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4 MENTIRAS adicionales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8360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98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topología no cambia</a:t>
            </a:r>
          </a:p>
        </p:txBody>
      </p:sp>
      <p:pic>
        <p:nvPicPr>
          <p:cNvPr id="9218" name="Picture 2" descr="Network Topology Projects (Explained Detail in Examples) | Network  Simulation Tools">
            <a:extLst>
              <a:ext uri="{FF2B5EF4-FFF2-40B4-BE49-F238E27FC236}">
                <a16:creationId xmlns:a16="http://schemas.microsoft.com/office/drawing/2014/main" id="{B2D83C60-0D64-1412-3226-7AA2B27B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6784"/>
            <a:ext cx="6858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Hay un administrador</a:t>
            </a:r>
          </a:p>
        </p:txBody>
      </p:sp>
      <p:pic>
        <p:nvPicPr>
          <p:cNvPr id="8198" name="Picture 6" descr="What is an Administrator? - YouTube">
            <a:extLst>
              <a:ext uri="{FF2B5EF4-FFF2-40B4-BE49-F238E27FC236}">
                <a16:creationId xmlns:a16="http://schemas.microsoft.com/office/drawing/2014/main" id="{878FB6DD-730F-906E-E7B8-052C42A86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6" t="26807" r="33352" b="9313"/>
          <a:stretch/>
        </p:blipFill>
        <p:spPr bwMode="auto">
          <a:xfrm>
            <a:off x="3977951" y="2149177"/>
            <a:ext cx="4236098" cy="44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76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{0B3D68B4-5084-472D-AC6B-F56A4BC6BE8A}tf56390039_win32</Template>
  <TotalTime>83</TotalTime>
  <Words>103</Words>
  <Application>Microsoft Office PowerPoint</Application>
  <PresentationFormat>Panorámica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Dividendo</vt:lpstr>
      <vt:lpstr>Falacias sobre los sistemas distribuidos</vt:lpstr>
      <vt:lpstr>introducción</vt:lpstr>
      <vt:lpstr>4 MENTIRAS ORIGINALES</vt:lpstr>
      <vt:lpstr>La red es fiable</vt:lpstr>
      <vt:lpstr>La latencia es 0 y el ancho de banda infinito</vt:lpstr>
      <vt:lpstr>La red es Segura</vt:lpstr>
      <vt:lpstr>4 MENTIRAS adicionales</vt:lpstr>
      <vt:lpstr>La topología no cambia</vt:lpstr>
      <vt:lpstr>Hay un administrador</vt:lpstr>
      <vt:lpstr>El coste de transporte es 0</vt:lpstr>
      <vt:lpstr>La red es homogénea</vt:lpstr>
      <vt:lpstr>Todos nos fiamos de todos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Falacias sobre los sistemas distribuidos</dc:title>
  <dc:creator>Miguel Suárez</dc:creator>
  <cp:lastModifiedBy>Miguel Suárez</cp:lastModifiedBy>
  <cp:revision>2</cp:revision>
  <dcterms:created xsi:type="dcterms:W3CDTF">2023-03-17T01:53:50Z</dcterms:created>
  <dcterms:modified xsi:type="dcterms:W3CDTF">2023-05-01T16:07:40Z</dcterms:modified>
</cp:coreProperties>
</file>