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11-11-2024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669375" y="2999862"/>
            <a:ext cx="8610600" cy="2308324"/>
          </a:xfrm>
          <a:prstGeom prst="rect">
            <a:avLst/>
          </a:prstGeom>
          <a:noFill/>
        </p:spPr>
        <p:txBody>
          <a:bodyPr wrap="square" rtlCol="0">
            <a:spAutoFit/>
          </a:bodyPr>
          <a:lstStyle/>
          <a:p>
            <a:r>
              <a:rPr lang="en-US" sz="2400" dirty="0"/>
              <a:t>STUDENT NAME:</a:t>
            </a:r>
            <a:r>
              <a:rPr lang="en-IN" sz="2400" dirty="0"/>
              <a:t> J K V.EZHIL</a:t>
            </a:r>
            <a:endParaRPr lang="en-US" sz="2400" dirty="0"/>
          </a:p>
          <a:p>
            <a:r>
              <a:rPr lang="en-US" sz="2400" dirty="0"/>
              <a:t>REGISTER NO:312</a:t>
            </a:r>
            <a:r>
              <a:rPr lang="en-IN" sz="2400" dirty="0"/>
              <a:t>2P247</a:t>
            </a:r>
            <a:endParaRPr lang="en-US" sz="2400" dirty="0"/>
          </a:p>
          <a:p>
            <a:r>
              <a:rPr lang="en-US" sz="2400" dirty="0"/>
              <a:t>NAN MUDHALVA</a:t>
            </a:r>
            <a:r>
              <a:rPr lang="en-IN" sz="2400"/>
              <a:t>N:C2A543EA5216E8494344AD5525F7004A</a:t>
            </a:r>
            <a:endParaRPr lang="en-IN" sz="2400" dirty="0"/>
          </a:p>
          <a:p>
            <a:r>
              <a:rPr lang="en-US" sz="2400" dirty="0"/>
              <a:t>DEPARTMENT:B. COM (A/F)</a:t>
            </a:r>
          </a:p>
          <a:p>
            <a:r>
              <a:rPr lang="en-US" sz="2400" dirty="0"/>
              <a:t>COLLEGE: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TotalTime>
  <Words>655</Words>
  <Application>Microsoft Office PowerPoint</Application>
  <PresentationFormat>Widescreen</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ezhil varunan</cp:lastModifiedBy>
  <cp:revision>16</cp:revision>
  <dcterms:created xsi:type="dcterms:W3CDTF">2024-03-29T15:07:22Z</dcterms:created>
  <dcterms:modified xsi:type="dcterms:W3CDTF">2024-11-11T09:33:52Z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