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1EF655-B229-4865-4987-0349A9B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9725" y="2242502"/>
            <a:ext cx="5079662" cy="391796"/>
          </a:xfrm>
        </p:spPr>
        <p:txBody>
          <a:bodyPr/>
          <a:lstStyle/>
          <a:p>
            <a:r>
              <a:rPr lang="en-IN" dirty="0"/>
              <a:t>KADAKATLA BHARGAVI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726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JhengHei</vt:lpstr>
      <vt:lpstr>Arial</vt:lpstr>
      <vt:lpstr>Calibri</vt:lpstr>
      <vt:lpstr>Trebuchet MS</vt:lpstr>
      <vt:lpstr>Wingdings</vt:lpstr>
      <vt:lpstr>Office Theme</vt:lpstr>
      <vt:lpstr>KADAKATLA BHARGAVI 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B BHARAGAVI</cp:lastModifiedBy>
  <cp:revision>14</cp:revision>
  <dcterms:created xsi:type="dcterms:W3CDTF">2024-06-03T05:48:59Z</dcterms:created>
  <dcterms:modified xsi:type="dcterms:W3CDTF">2024-06-14T06:10:56Z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