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669600" y="1143000"/>
            <a:ext cx="3852000" cy="563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2" name="PlaceHolder 1"/>
          <p:cNvSpPr>
            <a:spLocks noGrp="1"/>
          </p:cNvSpPr>
          <p:nvPr>
            <p:ph type="title"/>
          </p:nvPr>
        </p:nvSpPr>
        <p:spPr>
          <a:xfrm>
            <a:off x="669600" y="1143000"/>
            <a:ext cx="3852000" cy="563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7" name="PlaceHolder 1"/>
          <p:cNvSpPr>
            <a:spLocks noGrp="1"/>
          </p:cNvSpPr>
          <p:nvPr>
            <p:ph type="title"/>
          </p:nvPr>
        </p:nvSpPr>
        <p:spPr>
          <a:xfrm>
            <a:off x="669600" y="1143000"/>
            <a:ext cx="3852000" cy="563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69600" y="1143000"/>
            <a:ext cx="3852000" cy="563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bit.ly/2TtBDfr" TargetMode="External"/><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hyperlink" Target="https://bit.ly/3A1uf1Q" TargetMode="External"/><Relationship Id="rId5" Type="http://schemas.openxmlformats.org/officeDocument/2006/relationships/image" Target="../media/image5.png"/><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84960" y="78480"/>
            <a:ext cx="8973720" cy="4924800"/>
            <a:chOff x="84960" y="78480"/>
            <a:chExt cx="8973720" cy="4924800"/>
          </a:xfrm>
        </p:grpSpPr>
        <p:pic>
          <p:nvPicPr>
            <p:cNvPr id="7" name="Google Shape;10;p2"/>
            <p:cNvPicPr/>
            <p:nvPr/>
          </p:nvPicPr>
          <p:blipFill>
            <a:blip r:embed="rId3"/>
            <a:stretch/>
          </p:blipFill>
          <p:spPr>
            <a:xfrm>
              <a:off x="84960" y="78480"/>
              <a:ext cx="8973720" cy="4924800"/>
            </a:xfrm>
            <a:prstGeom prst="rect">
              <a:avLst/>
            </a:prstGeom>
            <a:ln w="0">
              <a:noFill/>
            </a:ln>
          </p:spPr>
        </p:pic>
        <p:pic>
          <p:nvPicPr>
            <p:cNvPr id="2" name="Google Shape;11;p2"/>
            <p:cNvPicPr/>
            <p:nvPr/>
          </p:nvPicPr>
          <p:blipFill>
            <a:blip r:embed="rId4"/>
            <a:stretch/>
          </p:blipFill>
          <p:spPr>
            <a:xfrm>
              <a:off x="270360" y="196560"/>
              <a:ext cx="8644680" cy="307800"/>
            </a:xfrm>
            <a:prstGeom prst="rect">
              <a:avLst/>
            </a:prstGeom>
            <a:ln w="0">
              <a:noFill/>
            </a:ln>
          </p:spPr>
        </p:pic>
      </p:grpSp>
      <p:sp>
        <p:nvSpPr>
          <p:cNvPr id="3" name="PlaceHolder 1"/>
          <p:cNvSpPr>
            <a:spLocks noGrp="1"/>
          </p:cNvSpPr>
          <p:nvPr>
            <p:ph type="body"/>
          </p:nvPr>
        </p:nvSpPr>
        <p:spPr>
          <a:xfrm>
            <a:off x="5805360" y="1317240"/>
            <a:ext cx="2831400" cy="2647800"/>
          </a:xfrm>
          <a:prstGeom prst="rect">
            <a:avLst/>
          </a:prstGeom>
          <a:noFill/>
          <a:ln w="19080">
            <a:solidFill>
              <a:schemeClr val="dk2"/>
            </a:solidFill>
            <a:round/>
          </a:ln>
        </p:spPr>
        <p:txBody>
          <a:bodyPr lIns="90000" tIns="45000" rIns="90000" bIns="45000" anchor="t">
            <a:normAutofit fontScale="2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 name="PlaceHolder 2"/>
          <p:cNvSpPr>
            <a:spLocks noGrp="1"/>
          </p:cNvSpPr>
          <p:nvPr>
            <p:ph type="title"/>
          </p:nvPr>
        </p:nvSpPr>
        <p:spPr>
          <a:xfrm>
            <a:off x="606960" y="849600"/>
            <a:ext cx="5060520" cy="2462040"/>
          </a:xfrm>
          <a:prstGeom prst="rect">
            <a:avLst/>
          </a:prstGeom>
          <a:noFill/>
          <a:ln w="0">
            <a:noFill/>
          </a:ln>
        </p:spPr>
        <p:txBody>
          <a:bodyPr lIns="91440" tIns="91440" rIns="91440" bIns="91440" anchor="t">
            <a:noAutofit/>
          </a:bodyPr>
          <a:lstStyle/>
          <a:p>
            <a:pPr indent="0">
              <a:buNone/>
            </a:pPr>
            <a:r>
              <a:rPr lang="fr-FR" sz="5600" b="0" strike="noStrike" spc="-1">
                <a:solidFill>
                  <a:schemeClr val="dk1"/>
                </a:solidFill>
                <a:latin typeface="Arial"/>
              </a:rPr>
              <a:t>Click to edit the title text format</a:t>
            </a:r>
          </a:p>
        </p:txBody>
      </p:sp>
      <p:pic>
        <p:nvPicPr>
          <p:cNvPr id="5" name="Google Shape;15;p2"/>
          <p:cNvPicPr/>
          <p:nvPr/>
        </p:nvPicPr>
        <p:blipFill>
          <a:blip r:embed="rId4"/>
          <a:srcRect l="61974"/>
          <a:stretch/>
        </p:blipFill>
        <p:spPr>
          <a:xfrm>
            <a:off x="5805360" y="1051560"/>
            <a:ext cx="2831400" cy="265320"/>
          </a:xfrm>
          <a:prstGeom prst="rect">
            <a:avLst/>
          </a:prstGeom>
          <a:ln w="9525">
            <a:solidFill>
              <a:srgbClr val="707070"/>
            </a:solidFill>
            <a:rou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5" name="Google Shape;128;p19"/>
          <p:cNvPicPr/>
          <p:nvPr/>
        </p:nvPicPr>
        <p:blipFill>
          <a:blip r:embed="rId3"/>
          <a:stretch/>
        </p:blipFill>
        <p:spPr>
          <a:xfrm>
            <a:off x="84960" y="78480"/>
            <a:ext cx="8973720" cy="4924800"/>
          </a:xfrm>
          <a:prstGeom prst="rect">
            <a:avLst/>
          </a:prstGeom>
          <a:ln w="0">
            <a:noFill/>
          </a:ln>
        </p:spPr>
      </p:pic>
      <p:sp>
        <p:nvSpPr>
          <p:cNvPr id="46" name="PlaceHolder 1"/>
          <p:cNvSpPr>
            <a:spLocks noGrp="1"/>
          </p:cNvSpPr>
          <p:nvPr>
            <p:ph type="title"/>
          </p:nvPr>
        </p:nvSpPr>
        <p:spPr>
          <a:xfrm>
            <a:off x="342000" y="654840"/>
            <a:ext cx="7703640" cy="6019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7" name="PlaceHolder 2"/>
          <p:cNvSpPr>
            <a:spLocks noGrp="1"/>
          </p:cNvSpPr>
          <p:nvPr>
            <p:ph type="title"/>
          </p:nvPr>
        </p:nvSpPr>
        <p:spPr>
          <a:xfrm>
            <a:off x="6132600" y="307152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sp>
        <p:nvSpPr>
          <p:cNvPr id="48" name="PlaceHolder 3"/>
          <p:cNvSpPr>
            <a:spLocks noGrp="1"/>
          </p:cNvSpPr>
          <p:nvPr>
            <p:ph type="title"/>
          </p:nvPr>
        </p:nvSpPr>
        <p:spPr>
          <a:xfrm>
            <a:off x="6132600" y="167724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sp>
        <p:nvSpPr>
          <p:cNvPr id="49" name="PlaceHolder 4"/>
          <p:cNvSpPr>
            <a:spLocks noGrp="1"/>
          </p:cNvSpPr>
          <p:nvPr>
            <p:ph type="title"/>
          </p:nvPr>
        </p:nvSpPr>
        <p:spPr>
          <a:xfrm>
            <a:off x="3240000" y="1677600"/>
            <a:ext cx="257436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sp>
        <p:nvSpPr>
          <p:cNvPr id="50" name="PlaceHolder 5"/>
          <p:cNvSpPr>
            <a:spLocks noGrp="1"/>
          </p:cNvSpPr>
          <p:nvPr>
            <p:ph type="title"/>
          </p:nvPr>
        </p:nvSpPr>
        <p:spPr>
          <a:xfrm>
            <a:off x="3237840" y="307152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sp>
        <p:nvSpPr>
          <p:cNvPr id="51" name="PlaceHolder 6"/>
          <p:cNvSpPr>
            <a:spLocks noGrp="1"/>
          </p:cNvSpPr>
          <p:nvPr>
            <p:ph type="title"/>
          </p:nvPr>
        </p:nvSpPr>
        <p:spPr>
          <a:xfrm>
            <a:off x="342720" y="167724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sp>
        <p:nvSpPr>
          <p:cNvPr id="52" name="PlaceHolder 7"/>
          <p:cNvSpPr>
            <a:spLocks noGrp="1"/>
          </p:cNvSpPr>
          <p:nvPr>
            <p:ph type="title"/>
          </p:nvPr>
        </p:nvSpPr>
        <p:spPr>
          <a:xfrm>
            <a:off x="342720" y="3071520"/>
            <a:ext cx="257904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1"/>
                </a:solidFill>
                <a:latin typeface="VT323"/>
                <a:ea typeface="VT323"/>
              </a:rPr>
              <a:t>xx%</a:t>
            </a:r>
            <a:endParaRPr lang="fr-FR" sz="2300" b="0" strike="noStrike" spc="-1">
              <a:solidFill>
                <a:schemeClr val="dk1"/>
              </a:solidFill>
              <a:latin typeface="Arial"/>
            </a:endParaRPr>
          </a:p>
        </p:txBody>
      </p:sp>
      <p:pic>
        <p:nvPicPr>
          <p:cNvPr id="53" name="Google Shape;142;p19"/>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4" name="Google Shape;144;p20"/>
          <p:cNvGrpSpPr/>
          <p:nvPr/>
        </p:nvGrpSpPr>
        <p:grpSpPr>
          <a:xfrm>
            <a:off x="84960" y="78480"/>
            <a:ext cx="8973720" cy="4924800"/>
            <a:chOff x="84960" y="78480"/>
            <a:chExt cx="8973720" cy="4924800"/>
          </a:xfrm>
        </p:grpSpPr>
        <p:pic>
          <p:nvPicPr>
            <p:cNvPr id="55" name="Google Shape;145;p20"/>
            <p:cNvPicPr/>
            <p:nvPr/>
          </p:nvPicPr>
          <p:blipFill>
            <a:blip r:embed="rId3"/>
            <a:stretch/>
          </p:blipFill>
          <p:spPr>
            <a:xfrm>
              <a:off x="84960" y="78480"/>
              <a:ext cx="8973720" cy="4924800"/>
            </a:xfrm>
            <a:prstGeom prst="rect">
              <a:avLst/>
            </a:prstGeom>
            <a:ln w="0">
              <a:noFill/>
            </a:ln>
          </p:spPr>
        </p:pic>
        <p:pic>
          <p:nvPicPr>
            <p:cNvPr id="56" name="Google Shape;146;p20"/>
            <p:cNvPicPr/>
            <p:nvPr/>
          </p:nvPicPr>
          <p:blipFill>
            <a:blip r:embed="rId4"/>
            <a:stretch/>
          </p:blipFill>
          <p:spPr>
            <a:xfrm>
              <a:off x="270360" y="196560"/>
              <a:ext cx="8644680" cy="307800"/>
            </a:xfrm>
            <a:prstGeom prst="rect">
              <a:avLst/>
            </a:prstGeom>
            <a:ln w="0">
              <a:noFill/>
            </a:ln>
          </p:spPr>
        </p:pic>
      </p:grpSp>
      <p:sp>
        <p:nvSpPr>
          <p:cNvPr id="57" name="PlaceHolder 1"/>
          <p:cNvSpPr>
            <a:spLocks noGrp="1"/>
          </p:cNvSpPr>
          <p:nvPr>
            <p:ph type="title"/>
          </p:nvPr>
        </p:nvSpPr>
        <p:spPr>
          <a:xfrm>
            <a:off x="792720" y="974880"/>
            <a:ext cx="3876120" cy="754560"/>
          </a:xfrm>
          <a:prstGeom prst="rect">
            <a:avLst/>
          </a:prstGeom>
          <a:noFill/>
          <a:ln w="0">
            <a:noFill/>
          </a:ln>
        </p:spPr>
        <p:txBody>
          <a:bodyPr lIns="91440" tIns="91440" rIns="91440" bIns="91440" anchor="b">
            <a:noAutofit/>
          </a:bodyPr>
          <a:lstStyle/>
          <a:p>
            <a:pPr indent="0" algn="ctr">
              <a:lnSpc>
                <a:spcPct val="100000"/>
              </a:lnSpc>
              <a:buNone/>
            </a:pPr>
            <a:r>
              <a:rPr lang="fr-FR" sz="4500" b="0" strike="noStrike" spc="-1">
                <a:solidFill>
                  <a:schemeClr val="dk2"/>
                </a:solidFill>
                <a:latin typeface="VT323"/>
                <a:ea typeface="VT323"/>
              </a:rPr>
              <a:t>xx%</a:t>
            </a:r>
            <a:endParaRPr lang="fr-FR" sz="4500" b="0" strike="noStrike" spc="-1">
              <a:solidFill>
                <a:schemeClr val="dk1"/>
              </a:solidFill>
              <a:latin typeface="Arial"/>
            </a:endParaRPr>
          </a:p>
        </p:txBody>
      </p:sp>
      <p:sp>
        <p:nvSpPr>
          <p:cNvPr id="58" name="PlaceHolder 2"/>
          <p:cNvSpPr>
            <a:spLocks noGrp="1"/>
          </p:cNvSpPr>
          <p:nvPr>
            <p:ph type="title"/>
          </p:nvPr>
        </p:nvSpPr>
        <p:spPr>
          <a:xfrm>
            <a:off x="4298760" y="2743560"/>
            <a:ext cx="3928680" cy="754560"/>
          </a:xfrm>
          <a:prstGeom prst="rect">
            <a:avLst/>
          </a:prstGeom>
          <a:noFill/>
          <a:ln w="0">
            <a:noFill/>
          </a:ln>
        </p:spPr>
        <p:txBody>
          <a:bodyPr lIns="91440" tIns="91440" rIns="91440" bIns="91440" anchor="b">
            <a:noAutofit/>
          </a:bodyPr>
          <a:lstStyle/>
          <a:p>
            <a:pPr indent="0" algn="ctr">
              <a:lnSpc>
                <a:spcPct val="100000"/>
              </a:lnSpc>
              <a:buNone/>
            </a:pPr>
            <a:r>
              <a:rPr lang="fr-FR" sz="4500" b="0" strike="noStrike" spc="-1">
                <a:solidFill>
                  <a:schemeClr val="dk2"/>
                </a:solidFill>
                <a:latin typeface="VT323"/>
                <a:ea typeface="VT323"/>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9" name="Google Shape;17;p3"/>
          <p:cNvGrpSpPr/>
          <p:nvPr/>
        </p:nvGrpSpPr>
        <p:grpSpPr>
          <a:xfrm>
            <a:off x="84960" y="78480"/>
            <a:ext cx="8973720" cy="4924800"/>
            <a:chOff x="84960" y="78480"/>
            <a:chExt cx="8973720" cy="4924800"/>
          </a:xfrm>
        </p:grpSpPr>
        <p:pic>
          <p:nvPicPr>
            <p:cNvPr id="60" name="Google Shape;18;p3"/>
            <p:cNvPicPr/>
            <p:nvPr/>
          </p:nvPicPr>
          <p:blipFill>
            <a:blip r:embed="rId3"/>
            <a:stretch/>
          </p:blipFill>
          <p:spPr>
            <a:xfrm>
              <a:off x="84960" y="78480"/>
              <a:ext cx="8973720" cy="4924800"/>
            </a:xfrm>
            <a:prstGeom prst="rect">
              <a:avLst/>
            </a:prstGeom>
            <a:ln w="0">
              <a:noFill/>
            </a:ln>
          </p:spPr>
        </p:pic>
        <p:pic>
          <p:nvPicPr>
            <p:cNvPr id="61" name="Google Shape;19;p3"/>
            <p:cNvPicPr/>
            <p:nvPr/>
          </p:nvPicPr>
          <p:blipFill>
            <a:blip r:embed="rId4"/>
            <a:stretch/>
          </p:blipFill>
          <p:spPr>
            <a:xfrm>
              <a:off x="270360" y="196560"/>
              <a:ext cx="8644680" cy="307800"/>
            </a:xfrm>
            <a:prstGeom prst="rect">
              <a:avLst/>
            </a:prstGeom>
            <a:ln w="0">
              <a:noFill/>
            </a:ln>
          </p:spPr>
        </p:pic>
      </p:grpSp>
      <p:pic>
        <p:nvPicPr>
          <p:cNvPr id="62" name="Google Shape;20;p3"/>
          <p:cNvPicPr/>
          <p:nvPr/>
        </p:nvPicPr>
        <p:blipFill>
          <a:blip r:embed="rId5"/>
          <a:stretch/>
        </p:blipFill>
        <p:spPr>
          <a:xfrm>
            <a:off x="3233160" y="3371400"/>
            <a:ext cx="5515200" cy="1351440"/>
          </a:xfrm>
          <a:prstGeom prst="rect">
            <a:avLst/>
          </a:prstGeom>
          <a:ln w="0">
            <a:noFill/>
          </a:ln>
        </p:spPr>
      </p:pic>
      <p:pic>
        <p:nvPicPr>
          <p:cNvPr id="63" name="Google Shape;21;p3"/>
          <p:cNvPicPr/>
          <p:nvPr/>
        </p:nvPicPr>
        <p:blipFill>
          <a:blip r:embed="rId6"/>
          <a:stretch/>
        </p:blipFill>
        <p:spPr>
          <a:xfrm>
            <a:off x="555480" y="817920"/>
            <a:ext cx="5398920" cy="3024000"/>
          </a:xfrm>
          <a:prstGeom prst="rect">
            <a:avLst/>
          </a:prstGeom>
          <a:ln w="0">
            <a:noFill/>
          </a:ln>
        </p:spPr>
      </p:pic>
      <p:sp>
        <p:nvSpPr>
          <p:cNvPr id="64" name="PlaceHolder 1"/>
          <p:cNvSpPr>
            <a:spLocks noGrp="1"/>
          </p:cNvSpPr>
          <p:nvPr>
            <p:ph type="title"/>
          </p:nvPr>
        </p:nvSpPr>
        <p:spPr>
          <a:xfrm>
            <a:off x="1860480" y="1532520"/>
            <a:ext cx="3458520" cy="152064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65" name="PlaceHolder 2"/>
          <p:cNvSpPr>
            <a:spLocks noGrp="1"/>
          </p:cNvSpPr>
          <p:nvPr>
            <p:ph type="title"/>
          </p:nvPr>
        </p:nvSpPr>
        <p:spPr>
          <a:xfrm>
            <a:off x="779760" y="1910880"/>
            <a:ext cx="777960" cy="763920"/>
          </a:xfrm>
          <a:prstGeom prst="rect">
            <a:avLst/>
          </a:prstGeom>
          <a:noFill/>
          <a:ln w="0">
            <a:noFill/>
          </a:ln>
        </p:spPr>
        <p:txBody>
          <a:bodyPr lIns="91440" tIns="91440" rIns="91440" bIns="91440" anchor="ctr">
            <a:noAutofit/>
          </a:bodyPr>
          <a:lstStyle/>
          <a:p>
            <a:pPr indent="0" algn="ctr">
              <a:lnSpc>
                <a:spcPct val="100000"/>
              </a:lnSpc>
              <a:buNone/>
            </a:pPr>
            <a:r>
              <a:rPr lang="fr-FR" sz="5000" b="0" strike="noStrike" spc="-1">
                <a:solidFill>
                  <a:schemeClr val="dk2"/>
                </a:solidFill>
                <a:latin typeface="VT323"/>
                <a:ea typeface="VT323"/>
              </a:rPr>
              <a:t>xx%</a:t>
            </a:r>
            <a:endParaRPr lang="fr-FR" sz="5000" b="0" strike="noStrike" spc="-1">
              <a:solidFill>
                <a:schemeClr val="dk1"/>
              </a:solidFill>
              <a:latin typeface="Arial"/>
            </a:endParaRPr>
          </a:p>
        </p:txBody>
      </p:sp>
      <p:sp>
        <p:nvSpPr>
          <p:cNvPr id="66" name="PlaceHolder 3"/>
          <p:cNvSpPr>
            <a:spLocks noGrp="1"/>
          </p:cNvSpPr>
          <p:nvPr>
            <p:ph type="body"/>
          </p:nvPr>
        </p:nvSpPr>
        <p:spPr>
          <a:xfrm>
            <a:off x="6387120" y="947160"/>
            <a:ext cx="2107080" cy="2067120"/>
          </a:xfrm>
          <a:prstGeom prst="rect">
            <a:avLst/>
          </a:prstGeom>
          <a:noFill/>
          <a:ln w="19080">
            <a:solidFill>
              <a:schemeClr val="dk2"/>
            </a:solidFill>
            <a:round/>
          </a:ln>
        </p:spPr>
        <p:txBody>
          <a:bodyPr lIns="90000" tIns="45000" rIns="90000" bIns="45000" anchor="t">
            <a:normAutofit fontScale="1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7" name="Google Shape;152;p21"/>
          <p:cNvGrpSpPr/>
          <p:nvPr/>
        </p:nvGrpSpPr>
        <p:grpSpPr>
          <a:xfrm>
            <a:off x="84960" y="78480"/>
            <a:ext cx="8973720" cy="4924800"/>
            <a:chOff x="84960" y="78480"/>
            <a:chExt cx="8973720" cy="4924800"/>
          </a:xfrm>
        </p:grpSpPr>
        <p:pic>
          <p:nvPicPr>
            <p:cNvPr id="68" name="Google Shape;153;p21"/>
            <p:cNvPicPr/>
            <p:nvPr/>
          </p:nvPicPr>
          <p:blipFill>
            <a:blip r:embed="rId3"/>
            <a:stretch/>
          </p:blipFill>
          <p:spPr>
            <a:xfrm>
              <a:off x="84960" y="78480"/>
              <a:ext cx="8973720" cy="4924800"/>
            </a:xfrm>
            <a:prstGeom prst="rect">
              <a:avLst/>
            </a:prstGeom>
            <a:ln w="0">
              <a:noFill/>
            </a:ln>
          </p:spPr>
        </p:pic>
        <p:pic>
          <p:nvPicPr>
            <p:cNvPr id="69" name="Google Shape;154;p21"/>
            <p:cNvPicPr/>
            <p:nvPr/>
          </p:nvPicPr>
          <p:blipFill>
            <a:blip r:embed="rId4"/>
            <a:stretch/>
          </p:blipFill>
          <p:spPr>
            <a:xfrm>
              <a:off x="270360" y="196560"/>
              <a:ext cx="8644680" cy="307800"/>
            </a:xfrm>
            <a:prstGeom prst="rect">
              <a:avLst/>
            </a:prstGeom>
            <a:ln w="0">
              <a:noFill/>
            </a:ln>
          </p:spPr>
        </p:pic>
      </p:grpSp>
      <p:sp>
        <p:nvSpPr>
          <p:cNvPr id="70" name="PlaceHolder 1"/>
          <p:cNvSpPr>
            <a:spLocks noGrp="1"/>
          </p:cNvSpPr>
          <p:nvPr>
            <p:ph type="title"/>
          </p:nvPr>
        </p:nvSpPr>
        <p:spPr>
          <a:xfrm>
            <a:off x="669600" y="1143000"/>
            <a:ext cx="3852000" cy="563760"/>
          </a:xfrm>
          <a:prstGeom prst="rect">
            <a:avLst/>
          </a:prstGeom>
          <a:noFill/>
          <a:ln w="0">
            <a:noFill/>
          </a:ln>
        </p:spPr>
        <p:txBody>
          <a:bodyPr lIns="91440" tIns="91440" rIns="91440" bIns="91440" anchor="ctr">
            <a:noAutofit/>
          </a:bodyPr>
          <a:lstStyle/>
          <a:p>
            <a:pPr indent="0">
              <a:buNone/>
            </a:pPr>
            <a:r>
              <a:rPr lang="fr-FR" sz="4800" b="0" strike="noStrike" spc="-1">
                <a:solidFill>
                  <a:schemeClr val="dk1"/>
                </a:solidFill>
                <a:latin typeface="Arial"/>
              </a:rPr>
              <a:t>Click to edit the title text format</a:t>
            </a:r>
          </a:p>
        </p:txBody>
      </p:sp>
      <p:pic>
        <p:nvPicPr>
          <p:cNvPr id="71" name="Google Shape;157;p21"/>
          <p:cNvPicPr/>
          <p:nvPr/>
        </p:nvPicPr>
        <p:blipFill>
          <a:blip r:embed="rId5"/>
          <a:srcRect l="19759" t="14674" r="19444" b="47101"/>
          <a:stretch/>
        </p:blipFill>
        <p:spPr>
          <a:xfrm>
            <a:off x="4549320" y="1778400"/>
            <a:ext cx="3952800" cy="2484720"/>
          </a:xfrm>
          <a:prstGeom prst="rect">
            <a:avLst/>
          </a:prstGeom>
          <a:ln w="0">
            <a:noFill/>
          </a:ln>
        </p:spPr>
      </p:pic>
      <p:sp>
        <p:nvSpPr>
          <p:cNvPr id="72" name="Google Shape;158;p21"/>
          <p:cNvSpPr/>
          <p:nvPr/>
        </p:nvSpPr>
        <p:spPr>
          <a:xfrm>
            <a:off x="4865400" y="2464560"/>
            <a:ext cx="3320280" cy="510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1" strike="noStrike" spc="-1">
                <a:solidFill>
                  <a:schemeClr val="dk1"/>
                </a:solidFill>
                <a:latin typeface="Roboto Mono"/>
                <a:ea typeface="Roboto Mono"/>
              </a:rPr>
              <a:t>CREDITS:</a:t>
            </a:r>
            <a:r>
              <a:rPr lang="en" sz="1000" b="0" strike="noStrike" spc="-1">
                <a:solidFill>
                  <a:schemeClr val="dk1"/>
                </a:solidFill>
                <a:latin typeface="Roboto Mono"/>
                <a:ea typeface="Roboto Mono"/>
              </a:rPr>
              <a:t> This presentation template was created by </a:t>
            </a:r>
            <a:r>
              <a:rPr lang="en" sz="1000" b="1" u="sng" strike="noStrike" spc="-1">
                <a:solidFill>
                  <a:schemeClr val="dk1"/>
                </a:solidFill>
                <a:uFillTx/>
                <a:latin typeface="Roboto Mono"/>
                <a:ea typeface="Roboto Mono"/>
                <a:hlinkClick r:id="rId6"/>
              </a:rPr>
              <a:t>Slidesgo</a:t>
            </a:r>
            <a:r>
              <a:rPr lang="en" sz="1000" b="0" strike="noStrike" spc="-1">
                <a:solidFill>
                  <a:schemeClr val="dk1"/>
                </a:solidFill>
                <a:latin typeface="Roboto Mono"/>
                <a:ea typeface="Roboto Mono"/>
              </a:rPr>
              <a:t>, and includes icons, infographics &amp; images by </a:t>
            </a:r>
            <a:r>
              <a:rPr lang="en" sz="1000" b="1" u="sng" strike="noStrike" spc="-1">
                <a:solidFill>
                  <a:schemeClr val="dk1"/>
                </a:solidFill>
                <a:uFillTx/>
                <a:latin typeface="Roboto Mono"/>
                <a:ea typeface="Roboto Mono"/>
                <a:hlinkClick r:id="rId7"/>
              </a:rPr>
              <a:t>Freepik</a:t>
            </a:r>
            <a:r>
              <a:rPr lang="en" sz="1000" b="0" strike="noStrike" spc="-1">
                <a:solidFill>
                  <a:schemeClr val="dk1"/>
                </a:solidFill>
                <a:latin typeface="Roboto Mono"/>
                <a:ea typeface="Roboto Mono"/>
              </a:rPr>
              <a:t> </a:t>
            </a:r>
            <a:endParaRPr lang="en-US" sz="1000" b="0" strike="noStrike" spc="-1">
              <a:solidFill>
                <a:srgbClr val="000000"/>
              </a:solidFill>
              <a:latin typeface="OpenSymbol"/>
            </a:endParaRPr>
          </a:p>
        </p:txBody>
      </p:sp>
      <p:sp>
        <p:nvSpPr>
          <p:cNvPr id="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4" name="Google Shape;160;p22"/>
          <p:cNvGrpSpPr/>
          <p:nvPr/>
        </p:nvGrpSpPr>
        <p:grpSpPr>
          <a:xfrm>
            <a:off x="84960" y="78480"/>
            <a:ext cx="8973720" cy="4924800"/>
            <a:chOff x="84960" y="78480"/>
            <a:chExt cx="8973720" cy="4924800"/>
          </a:xfrm>
        </p:grpSpPr>
        <p:pic>
          <p:nvPicPr>
            <p:cNvPr id="75" name="Google Shape;161;p22"/>
            <p:cNvPicPr/>
            <p:nvPr/>
          </p:nvPicPr>
          <p:blipFill>
            <a:blip r:embed="rId3"/>
            <a:stretch/>
          </p:blipFill>
          <p:spPr>
            <a:xfrm>
              <a:off x="84960" y="78480"/>
              <a:ext cx="8973720" cy="4924800"/>
            </a:xfrm>
            <a:prstGeom prst="rect">
              <a:avLst/>
            </a:prstGeom>
            <a:ln w="0">
              <a:noFill/>
            </a:ln>
          </p:spPr>
        </p:pic>
        <p:pic>
          <p:nvPicPr>
            <p:cNvPr id="76" name="Google Shape;162;p22"/>
            <p:cNvPicPr/>
            <p:nvPr/>
          </p:nvPicPr>
          <p:blipFill>
            <a:blip r:embed="rId4"/>
            <a:stretch/>
          </p:blipFill>
          <p:spPr>
            <a:xfrm>
              <a:off x="270360" y="196560"/>
              <a:ext cx="8644680" cy="30780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 name="Google Shape;27;p4"/>
          <p:cNvGrpSpPr/>
          <p:nvPr/>
        </p:nvGrpSpPr>
        <p:grpSpPr>
          <a:xfrm>
            <a:off x="84960" y="78480"/>
            <a:ext cx="8973720" cy="4924800"/>
            <a:chOff x="84960" y="78480"/>
            <a:chExt cx="8973720" cy="4924800"/>
          </a:xfrm>
        </p:grpSpPr>
        <p:pic>
          <p:nvPicPr>
            <p:cNvPr id="78" name="Google Shape;28;p4"/>
            <p:cNvPicPr/>
            <p:nvPr/>
          </p:nvPicPr>
          <p:blipFill>
            <a:blip r:embed="rId3"/>
            <a:stretch/>
          </p:blipFill>
          <p:spPr>
            <a:xfrm>
              <a:off x="84960" y="78480"/>
              <a:ext cx="8973720" cy="4924800"/>
            </a:xfrm>
            <a:prstGeom prst="rect">
              <a:avLst/>
            </a:prstGeom>
            <a:ln w="0">
              <a:noFill/>
            </a:ln>
          </p:spPr>
        </p:pic>
        <p:pic>
          <p:nvPicPr>
            <p:cNvPr id="79" name="Google Shape;29;p4"/>
            <p:cNvPicPr/>
            <p:nvPr/>
          </p:nvPicPr>
          <p:blipFill>
            <a:blip r:embed="rId4"/>
            <a:stretch/>
          </p:blipFill>
          <p:spPr>
            <a:xfrm>
              <a:off x="270360" y="196560"/>
              <a:ext cx="8644680" cy="307800"/>
            </a:xfrm>
            <a:prstGeom prst="rect">
              <a:avLst/>
            </a:prstGeom>
            <a:ln w="0">
              <a:noFill/>
            </a:ln>
          </p:spPr>
        </p:pic>
      </p:grpSp>
      <p:sp>
        <p:nvSpPr>
          <p:cNvPr id="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81" name="PlaceHolder 2"/>
          <p:cNvSpPr>
            <a:spLocks noGrp="1"/>
          </p:cNvSpPr>
          <p:nvPr>
            <p:ph type="body"/>
          </p:nvPr>
        </p:nvSpPr>
        <p:spPr>
          <a:xfrm>
            <a:off x="720000" y="115236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4" name="Google Shape;33;p5"/>
          <p:cNvPicPr/>
          <p:nvPr/>
        </p:nvPicPr>
        <p:blipFill>
          <a:blip r:embed="rId3"/>
          <a:stretch/>
        </p:blipFill>
        <p:spPr>
          <a:xfrm>
            <a:off x="84960" y="78480"/>
            <a:ext cx="8973720" cy="4924800"/>
          </a:xfrm>
          <a:prstGeom prst="rect">
            <a:avLst/>
          </a:prstGeom>
          <a:ln w="0">
            <a:noFill/>
          </a:ln>
        </p:spPr>
      </p:pic>
      <p:sp>
        <p:nvSpPr>
          <p:cNvPr id="85" name="PlaceHolder 1"/>
          <p:cNvSpPr>
            <a:spLocks noGrp="1"/>
          </p:cNvSpPr>
          <p:nvPr>
            <p:ph type="title"/>
          </p:nvPr>
        </p:nvSpPr>
        <p:spPr>
          <a:xfrm>
            <a:off x="342000" y="654840"/>
            <a:ext cx="8573400" cy="6019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pic>
        <p:nvPicPr>
          <p:cNvPr id="86" name="Google Shape;39;p5"/>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0" name="Google Shape;41;p6"/>
          <p:cNvGrpSpPr/>
          <p:nvPr/>
        </p:nvGrpSpPr>
        <p:grpSpPr>
          <a:xfrm>
            <a:off x="84960" y="78480"/>
            <a:ext cx="8973720" cy="4924800"/>
            <a:chOff x="84960" y="78480"/>
            <a:chExt cx="8973720" cy="4924800"/>
          </a:xfrm>
        </p:grpSpPr>
        <p:pic>
          <p:nvPicPr>
            <p:cNvPr id="91" name="Google Shape;42;p6"/>
            <p:cNvPicPr/>
            <p:nvPr/>
          </p:nvPicPr>
          <p:blipFill>
            <a:blip r:embed="rId3"/>
            <a:stretch/>
          </p:blipFill>
          <p:spPr>
            <a:xfrm>
              <a:off x="84960" y="78480"/>
              <a:ext cx="8973720" cy="4924800"/>
            </a:xfrm>
            <a:prstGeom prst="rect">
              <a:avLst/>
            </a:prstGeom>
            <a:ln w="0">
              <a:noFill/>
            </a:ln>
          </p:spPr>
        </p:pic>
        <p:pic>
          <p:nvPicPr>
            <p:cNvPr id="92" name="Google Shape;43;p6"/>
            <p:cNvPicPr/>
            <p:nvPr/>
          </p:nvPicPr>
          <p:blipFill>
            <a:blip r:embed="rId4"/>
            <a:stretch/>
          </p:blipFill>
          <p:spPr>
            <a:xfrm>
              <a:off x="270360" y="196560"/>
              <a:ext cx="8644680" cy="307800"/>
            </a:xfrm>
            <a:prstGeom prst="rect">
              <a:avLst/>
            </a:prstGeom>
            <a:ln w="0">
              <a:noFill/>
            </a:ln>
          </p:spPr>
        </p:pic>
      </p:grpSp>
      <p:sp>
        <p:nvSpPr>
          <p:cNvPr id="93" name="PlaceHolder 1"/>
          <p:cNvSpPr>
            <a:spLocks noGrp="1"/>
          </p:cNvSpPr>
          <p:nvPr>
            <p:ph type="title"/>
          </p:nvPr>
        </p:nvSpPr>
        <p:spPr>
          <a:xfrm>
            <a:off x="342000" y="654840"/>
            <a:ext cx="8460000" cy="6019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pic>
        <p:nvPicPr>
          <p:cNvPr id="94" name="Google Shape;45;p6"/>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47;p7"/>
          <p:cNvGrpSpPr/>
          <p:nvPr/>
        </p:nvGrpSpPr>
        <p:grpSpPr>
          <a:xfrm>
            <a:off x="84960" y="78480"/>
            <a:ext cx="8973720" cy="4924800"/>
            <a:chOff x="84960" y="78480"/>
            <a:chExt cx="8973720" cy="4924800"/>
          </a:xfrm>
        </p:grpSpPr>
        <p:pic>
          <p:nvPicPr>
            <p:cNvPr id="97" name="Google Shape;48;p7"/>
            <p:cNvPicPr/>
            <p:nvPr/>
          </p:nvPicPr>
          <p:blipFill>
            <a:blip r:embed="rId3"/>
            <a:stretch/>
          </p:blipFill>
          <p:spPr>
            <a:xfrm>
              <a:off x="84960" y="78480"/>
              <a:ext cx="8973720" cy="4924800"/>
            </a:xfrm>
            <a:prstGeom prst="rect">
              <a:avLst/>
            </a:prstGeom>
            <a:ln w="0">
              <a:noFill/>
            </a:ln>
          </p:spPr>
        </p:pic>
        <p:pic>
          <p:nvPicPr>
            <p:cNvPr id="98" name="Google Shape;49;p7"/>
            <p:cNvPicPr/>
            <p:nvPr/>
          </p:nvPicPr>
          <p:blipFill>
            <a:blip r:embed="rId4"/>
            <a:stretch/>
          </p:blipFill>
          <p:spPr>
            <a:xfrm>
              <a:off x="270360" y="196560"/>
              <a:ext cx="8644680" cy="307800"/>
            </a:xfrm>
            <a:prstGeom prst="rect">
              <a:avLst/>
            </a:prstGeom>
            <a:ln w="0">
              <a:noFill/>
            </a:ln>
          </p:spPr>
        </p:pic>
      </p:grpSp>
      <p:sp>
        <p:nvSpPr>
          <p:cNvPr id="99"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00"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01"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 name="Google Shape;71;p11"/>
          <p:cNvGrpSpPr/>
          <p:nvPr/>
        </p:nvGrpSpPr>
        <p:grpSpPr>
          <a:xfrm>
            <a:off x="84960" y="78480"/>
            <a:ext cx="8973720" cy="4924800"/>
            <a:chOff x="84960" y="78480"/>
            <a:chExt cx="8973720" cy="4924800"/>
          </a:xfrm>
        </p:grpSpPr>
        <p:pic>
          <p:nvPicPr>
            <p:cNvPr id="9" name="Google Shape;72;p11"/>
            <p:cNvPicPr/>
            <p:nvPr/>
          </p:nvPicPr>
          <p:blipFill>
            <a:blip r:embed="rId3"/>
            <a:stretch/>
          </p:blipFill>
          <p:spPr>
            <a:xfrm>
              <a:off x="84960" y="78480"/>
              <a:ext cx="8973720" cy="4924800"/>
            </a:xfrm>
            <a:prstGeom prst="rect">
              <a:avLst/>
            </a:prstGeom>
            <a:ln w="0">
              <a:noFill/>
            </a:ln>
          </p:spPr>
        </p:pic>
        <p:pic>
          <p:nvPicPr>
            <p:cNvPr id="10" name="Google Shape;73;p11"/>
            <p:cNvPicPr/>
            <p:nvPr/>
          </p:nvPicPr>
          <p:blipFill>
            <a:blip r:embed="rId4"/>
            <a:stretch/>
          </p:blipFill>
          <p:spPr>
            <a:xfrm>
              <a:off x="270360" y="196560"/>
              <a:ext cx="8644680" cy="307800"/>
            </a:xfrm>
            <a:prstGeom prst="rect">
              <a:avLst/>
            </a:prstGeom>
            <a:ln w="0">
              <a:noFill/>
            </a:ln>
          </p:spPr>
        </p:pic>
      </p:grpSp>
      <p:sp>
        <p:nvSpPr>
          <p:cNvPr id="11"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VT323"/>
                <a:ea typeface="VT323"/>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 name="Google Shape;54;p8"/>
          <p:cNvGrpSpPr/>
          <p:nvPr/>
        </p:nvGrpSpPr>
        <p:grpSpPr>
          <a:xfrm>
            <a:off x="84960" y="78480"/>
            <a:ext cx="8973720" cy="4924800"/>
            <a:chOff x="84960" y="78480"/>
            <a:chExt cx="8973720" cy="4924800"/>
          </a:xfrm>
        </p:grpSpPr>
        <p:pic>
          <p:nvPicPr>
            <p:cNvPr id="103" name="Google Shape;55;p8"/>
            <p:cNvPicPr/>
            <p:nvPr/>
          </p:nvPicPr>
          <p:blipFill>
            <a:blip r:embed="rId3"/>
            <a:stretch/>
          </p:blipFill>
          <p:spPr>
            <a:xfrm>
              <a:off x="84960" y="78480"/>
              <a:ext cx="8973720" cy="4924800"/>
            </a:xfrm>
            <a:prstGeom prst="rect">
              <a:avLst/>
            </a:prstGeom>
            <a:ln w="0">
              <a:noFill/>
            </a:ln>
          </p:spPr>
        </p:pic>
        <p:pic>
          <p:nvPicPr>
            <p:cNvPr id="104" name="Google Shape;56;p8"/>
            <p:cNvPicPr/>
            <p:nvPr/>
          </p:nvPicPr>
          <p:blipFill>
            <a:blip r:embed="rId4"/>
            <a:stretch/>
          </p:blipFill>
          <p:spPr>
            <a:xfrm>
              <a:off x="270360" y="196560"/>
              <a:ext cx="8644680" cy="307800"/>
            </a:xfrm>
            <a:prstGeom prst="rect">
              <a:avLst/>
            </a:prstGeom>
            <a:ln w="0">
              <a:noFill/>
            </a:ln>
          </p:spPr>
        </p:pic>
      </p:grpSp>
      <p:sp>
        <p:nvSpPr>
          <p:cNvPr id="105"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59;p9"/>
          <p:cNvGrpSpPr/>
          <p:nvPr/>
        </p:nvGrpSpPr>
        <p:grpSpPr>
          <a:xfrm>
            <a:off x="84960" y="78480"/>
            <a:ext cx="8973720" cy="4924800"/>
            <a:chOff x="84960" y="78480"/>
            <a:chExt cx="8973720" cy="4924800"/>
          </a:xfrm>
        </p:grpSpPr>
        <p:pic>
          <p:nvPicPr>
            <p:cNvPr id="107" name="Google Shape;60;p9"/>
            <p:cNvPicPr/>
            <p:nvPr/>
          </p:nvPicPr>
          <p:blipFill>
            <a:blip r:embed="rId3"/>
            <a:stretch/>
          </p:blipFill>
          <p:spPr>
            <a:xfrm>
              <a:off x="84960" y="78480"/>
              <a:ext cx="8973720" cy="4924800"/>
            </a:xfrm>
            <a:prstGeom prst="rect">
              <a:avLst/>
            </a:prstGeom>
            <a:ln w="0">
              <a:noFill/>
            </a:ln>
          </p:spPr>
        </p:pic>
        <p:pic>
          <p:nvPicPr>
            <p:cNvPr id="108" name="Google Shape;61;p9"/>
            <p:cNvPicPr/>
            <p:nvPr/>
          </p:nvPicPr>
          <p:blipFill>
            <a:blip r:embed="rId4"/>
            <a:stretch/>
          </p:blipFill>
          <p:spPr>
            <a:xfrm>
              <a:off x="270360" y="196560"/>
              <a:ext cx="8644680" cy="307800"/>
            </a:xfrm>
            <a:prstGeom prst="rect">
              <a:avLst/>
            </a:prstGeom>
            <a:ln w="0">
              <a:noFill/>
            </a:ln>
          </p:spPr>
        </p:pic>
      </p:grpSp>
      <p:sp>
        <p:nvSpPr>
          <p:cNvPr id="10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66;p10"/>
          <p:cNvPicPr/>
          <p:nvPr/>
        </p:nvPicPr>
        <p:blipFill>
          <a:blip r:embed="rId3"/>
          <a:stretch/>
        </p:blipFill>
        <p:spPr>
          <a:xfrm>
            <a:off x="84960" y="78480"/>
            <a:ext cx="8973720" cy="4924800"/>
          </a:xfrm>
          <a:prstGeom prst="rect">
            <a:avLst/>
          </a:prstGeom>
          <a:ln w="0">
            <a:noFill/>
          </a:ln>
        </p:spPr>
      </p:pic>
      <p:sp>
        <p:nvSpPr>
          <p:cNvPr id="111" name="PlaceHolder 1"/>
          <p:cNvSpPr>
            <a:spLocks noGrp="1"/>
          </p:cNvSpPr>
          <p:nvPr>
            <p:ph type="body"/>
          </p:nvPr>
        </p:nvSpPr>
        <p:spPr>
          <a:xfrm>
            <a:off x="191520" y="686160"/>
            <a:ext cx="8757720" cy="4129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2" name="PlaceHolder 2"/>
          <p:cNvSpPr>
            <a:spLocks noGrp="1"/>
          </p:cNvSpPr>
          <p:nvPr>
            <p:ph type="title"/>
          </p:nvPr>
        </p:nvSpPr>
        <p:spPr>
          <a:xfrm>
            <a:off x="6584040" y="3792960"/>
            <a:ext cx="2003760" cy="694080"/>
          </a:xfrm>
          <a:prstGeom prst="rect">
            <a:avLst/>
          </a:prstGeom>
          <a:solidFill>
            <a:schemeClr val="lt1"/>
          </a:solidFill>
          <a:ln w="0">
            <a:noFill/>
          </a:ln>
        </p:spPr>
        <p:txBody>
          <a:bodyPr lIns="91440" tIns="91440" rIns="91440" bIns="91440" anchor="t">
            <a:noAutofit/>
          </a:bodyPr>
          <a:lstStyle/>
          <a:p>
            <a:pPr indent="0">
              <a:buNone/>
            </a:pPr>
            <a:r>
              <a:rPr lang="fr-FR" sz="1500" b="0" strike="noStrike" spc="-1">
                <a:solidFill>
                  <a:schemeClr val="dk1"/>
                </a:solidFill>
                <a:latin typeface="Arial"/>
              </a:rPr>
              <a:t>Click to edit the title text format</a:t>
            </a:r>
          </a:p>
        </p:txBody>
      </p:sp>
      <p:pic>
        <p:nvPicPr>
          <p:cNvPr id="113" name="Google Shape;69;p10"/>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14" name="Google Shape;16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116" name="Google Shape;17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11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 name="Google Shape;78;p13"/>
          <p:cNvPicPr/>
          <p:nvPr/>
        </p:nvPicPr>
        <p:blipFill>
          <a:blip r:embed="rId3"/>
          <a:stretch/>
        </p:blipFill>
        <p:spPr>
          <a:xfrm>
            <a:off x="84960" y="78480"/>
            <a:ext cx="8973720" cy="4924800"/>
          </a:xfrm>
          <a:prstGeom prst="rect">
            <a:avLst/>
          </a:prstGeom>
          <a:ln w="0">
            <a:noFill/>
          </a:ln>
        </p:spPr>
      </p:pic>
      <p:sp>
        <p:nvSpPr>
          <p:cNvPr id="13" name="PlaceHolder 1"/>
          <p:cNvSpPr>
            <a:spLocks noGrp="1"/>
          </p:cNvSpPr>
          <p:nvPr>
            <p:ph type="title"/>
          </p:nvPr>
        </p:nvSpPr>
        <p:spPr>
          <a:xfrm>
            <a:off x="342000" y="654840"/>
            <a:ext cx="8453160" cy="6019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4" name="PlaceHolder 2"/>
          <p:cNvSpPr>
            <a:spLocks noGrp="1"/>
          </p:cNvSpPr>
          <p:nvPr>
            <p:ph type="title"/>
          </p:nvPr>
        </p:nvSpPr>
        <p:spPr>
          <a:xfrm>
            <a:off x="342000" y="38494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15" name="PlaceHolder 3"/>
          <p:cNvSpPr>
            <a:spLocks noGrp="1"/>
          </p:cNvSpPr>
          <p:nvPr>
            <p:ph type="title"/>
          </p:nvPr>
        </p:nvSpPr>
        <p:spPr>
          <a:xfrm>
            <a:off x="342000" y="25606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16" name="PlaceHolder 4"/>
          <p:cNvSpPr>
            <a:spLocks noGrp="1"/>
          </p:cNvSpPr>
          <p:nvPr>
            <p:ph type="title"/>
          </p:nvPr>
        </p:nvSpPr>
        <p:spPr>
          <a:xfrm>
            <a:off x="342720" y="1916640"/>
            <a:ext cx="76392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17" name="PlaceHolder 5"/>
          <p:cNvSpPr>
            <a:spLocks noGrp="1"/>
          </p:cNvSpPr>
          <p:nvPr>
            <p:ph type="title"/>
          </p:nvPr>
        </p:nvSpPr>
        <p:spPr>
          <a:xfrm>
            <a:off x="342000" y="3205080"/>
            <a:ext cx="76500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18" name="PlaceHolder 6"/>
          <p:cNvSpPr>
            <a:spLocks noGrp="1"/>
          </p:cNvSpPr>
          <p:nvPr>
            <p:ph type="title"/>
          </p:nvPr>
        </p:nvSpPr>
        <p:spPr>
          <a:xfrm>
            <a:off x="3985920" y="25610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19" name="PlaceHolder 7"/>
          <p:cNvSpPr>
            <a:spLocks noGrp="1"/>
          </p:cNvSpPr>
          <p:nvPr>
            <p:ph type="title"/>
          </p:nvPr>
        </p:nvSpPr>
        <p:spPr>
          <a:xfrm>
            <a:off x="3985920" y="32054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20" name="PlaceHolder 8"/>
          <p:cNvSpPr>
            <a:spLocks noGrp="1"/>
          </p:cNvSpPr>
          <p:nvPr>
            <p:ph type="title"/>
          </p:nvPr>
        </p:nvSpPr>
        <p:spPr>
          <a:xfrm>
            <a:off x="3985920" y="384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sp>
        <p:nvSpPr>
          <p:cNvPr id="21" name="PlaceHolder 9"/>
          <p:cNvSpPr>
            <a:spLocks noGrp="1"/>
          </p:cNvSpPr>
          <p:nvPr>
            <p:ph type="title"/>
          </p:nvPr>
        </p:nvSpPr>
        <p:spPr>
          <a:xfrm>
            <a:off x="3985920" y="19166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700" b="0" strike="noStrike" spc="-1">
                <a:solidFill>
                  <a:schemeClr val="dk2"/>
                </a:solidFill>
                <a:latin typeface="VT323"/>
                <a:ea typeface="VT323"/>
              </a:rPr>
              <a:t>xx%</a:t>
            </a:r>
            <a:endParaRPr lang="fr-FR" sz="2700" b="0" strike="noStrike" spc="-1">
              <a:solidFill>
                <a:schemeClr val="dk1"/>
              </a:solidFill>
              <a:latin typeface="Arial"/>
            </a:endParaRPr>
          </a:p>
        </p:txBody>
      </p:sp>
      <p:pic>
        <p:nvPicPr>
          <p:cNvPr id="22" name="Google Shape;96;p13"/>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 name="Google Shape;98;p14"/>
          <p:cNvPicPr/>
          <p:nvPr/>
        </p:nvPicPr>
        <p:blipFill>
          <a:blip r:embed="rId3"/>
          <a:stretch/>
        </p:blipFill>
        <p:spPr>
          <a:xfrm>
            <a:off x="84960" y="78480"/>
            <a:ext cx="8973720" cy="4924800"/>
          </a:xfrm>
          <a:prstGeom prst="rect">
            <a:avLst/>
          </a:prstGeom>
          <a:ln w="0">
            <a:noFill/>
          </a:ln>
        </p:spPr>
      </p:pic>
      <p:sp>
        <p:nvSpPr>
          <p:cNvPr id="24" name="PlaceHolder 1"/>
          <p:cNvSpPr>
            <a:spLocks noGrp="1"/>
          </p:cNvSpPr>
          <p:nvPr>
            <p:ph type="title"/>
          </p:nvPr>
        </p:nvSpPr>
        <p:spPr>
          <a:xfrm>
            <a:off x="679320" y="794520"/>
            <a:ext cx="786636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pic>
        <p:nvPicPr>
          <p:cNvPr id="25" name="Google Shape;101;p14"/>
          <p:cNvPicPr/>
          <p:nvPr/>
        </p:nvPicPr>
        <p:blipFill>
          <a:blip r:embed="rId4"/>
          <a:stretch/>
        </p:blipFill>
        <p:spPr>
          <a:xfrm>
            <a:off x="270360" y="196560"/>
            <a:ext cx="8644680" cy="307800"/>
          </a:xfrm>
          <a:prstGeom prst="rect">
            <a:avLst/>
          </a:prstGeom>
          <a:ln w="0">
            <a:noFill/>
          </a:ln>
        </p:spPr>
      </p:pic>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103;p15"/>
          <p:cNvPicPr/>
          <p:nvPr/>
        </p:nvPicPr>
        <p:blipFill>
          <a:blip r:embed="rId3"/>
          <a:stretch/>
        </p:blipFill>
        <p:spPr>
          <a:xfrm>
            <a:off x="84960" y="78480"/>
            <a:ext cx="8973720" cy="4924800"/>
          </a:xfrm>
          <a:prstGeom prst="rect">
            <a:avLst/>
          </a:prstGeom>
          <a:ln w="0">
            <a:noFill/>
          </a:ln>
        </p:spPr>
      </p:pic>
      <p:sp>
        <p:nvSpPr>
          <p:cNvPr id="28" name="PlaceHolder 1"/>
          <p:cNvSpPr>
            <a:spLocks noGrp="1"/>
          </p:cNvSpPr>
          <p:nvPr>
            <p:ph type="title"/>
          </p:nvPr>
        </p:nvSpPr>
        <p:spPr>
          <a:xfrm>
            <a:off x="3789360" y="795960"/>
            <a:ext cx="4547520" cy="1255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29" name="PlaceHolder 2"/>
          <p:cNvSpPr>
            <a:spLocks noGrp="1"/>
          </p:cNvSpPr>
          <p:nvPr>
            <p:ph type="body"/>
          </p:nvPr>
        </p:nvSpPr>
        <p:spPr>
          <a:xfrm>
            <a:off x="3789360" y="2229480"/>
            <a:ext cx="4939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30" name="PlaceHolder 3"/>
          <p:cNvSpPr>
            <a:spLocks noGrp="1"/>
          </p:cNvSpPr>
          <p:nvPr>
            <p:ph type="body"/>
          </p:nvPr>
        </p:nvSpPr>
        <p:spPr>
          <a:xfrm>
            <a:off x="522360" y="1195200"/>
            <a:ext cx="2946960" cy="3341160"/>
          </a:xfrm>
          <a:prstGeom prst="rect">
            <a:avLst/>
          </a:prstGeom>
          <a:noFill/>
          <a:ln w="9360">
            <a:solidFill>
              <a:schemeClr val="dk2"/>
            </a:solidFill>
            <a:round/>
          </a:ln>
        </p:spPr>
        <p:txBody>
          <a:bodyPr lIns="90000" tIns="45000" rIns="90000" bIns="45000" anchor="t">
            <a:normAutofit fontScale="43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31" name="Google Shape;107;p15"/>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2" name="Google Shape;109;p16"/>
          <p:cNvPicPr/>
          <p:nvPr/>
        </p:nvPicPr>
        <p:blipFill>
          <a:blip r:embed="rId3"/>
          <a:stretch/>
        </p:blipFill>
        <p:spPr>
          <a:xfrm>
            <a:off x="84960" y="78480"/>
            <a:ext cx="8973720" cy="4924800"/>
          </a:xfrm>
          <a:prstGeom prst="rect">
            <a:avLst/>
          </a:prstGeom>
          <a:ln w="0">
            <a:noFill/>
          </a:ln>
        </p:spPr>
      </p:pic>
      <p:sp>
        <p:nvSpPr>
          <p:cNvPr id="33" name="PlaceHolder 1"/>
          <p:cNvSpPr>
            <a:spLocks noGrp="1"/>
          </p:cNvSpPr>
          <p:nvPr>
            <p:ph type="title"/>
          </p:nvPr>
        </p:nvSpPr>
        <p:spPr>
          <a:xfrm>
            <a:off x="342000" y="689760"/>
            <a:ext cx="846000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pic>
        <p:nvPicPr>
          <p:cNvPr id="34" name="Google Shape;111;p16"/>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5" name="Google Shape;113;p17"/>
          <p:cNvGrpSpPr/>
          <p:nvPr/>
        </p:nvGrpSpPr>
        <p:grpSpPr>
          <a:xfrm>
            <a:off x="84960" y="78480"/>
            <a:ext cx="8973720" cy="4924800"/>
            <a:chOff x="84960" y="78480"/>
            <a:chExt cx="8973720" cy="4924800"/>
          </a:xfrm>
        </p:grpSpPr>
        <p:pic>
          <p:nvPicPr>
            <p:cNvPr id="36" name="Google Shape;114;p17"/>
            <p:cNvPicPr/>
            <p:nvPr/>
          </p:nvPicPr>
          <p:blipFill>
            <a:blip r:embed="rId3"/>
            <a:stretch/>
          </p:blipFill>
          <p:spPr>
            <a:xfrm>
              <a:off x="84960" y="78480"/>
              <a:ext cx="8973720" cy="4924800"/>
            </a:xfrm>
            <a:prstGeom prst="rect">
              <a:avLst/>
            </a:prstGeom>
            <a:ln w="0">
              <a:noFill/>
            </a:ln>
          </p:spPr>
        </p:pic>
        <p:pic>
          <p:nvPicPr>
            <p:cNvPr id="37" name="Google Shape;115;p17"/>
            <p:cNvPicPr/>
            <p:nvPr/>
          </p:nvPicPr>
          <p:blipFill>
            <a:blip r:embed="rId4"/>
            <a:stretch/>
          </p:blipFill>
          <p:spPr>
            <a:xfrm>
              <a:off x="270360" y="196560"/>
              <a:ext cx="8644680" cy="307800"/>
            </a:xfrm>
            <a:prstGeom prst="rect">
              <a:avLst/>
            </a:prstGeom>
            <a:ln w="0">
              <a:noFill/>
            </a:ln>
          </p:spPr>
        </p:pic>
      </p:grpSp>
      <p:sp>
        <p:nvSpPr>
          <p:cNvPr id="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18;p18"/>
          <p:cNvPicPr/>
          <p:nvPr/>
        </p:nvPicPr>
        <p:blipFill>
          <a:blip r:embed="rId3"/>
          <a:stretch/>
        </p:blipFill>
        <p:spPr>
          <a:xfrm>
            <a:off x="84960" y="78480"/>
            <a:ext cx="8973720" cy="4924800"/>
          </a:xfrm>
          <a:prstGeom prst="rect">
            <a:avLst/>
          </a:prstGeom>
          <a:ln w="0">
            <a:noFill/>
          </a:ln>
        </p:spPr>
      </p:pic>
      <p:sp>
        <p:nvSpPr>
          <p:cNvPr id="40" name="PlaceHolder 1"/>
          <p:cNvSpPr>
            <a:spLocks noGrp="1"/>
          </p:cNvSpPr>
          <p:nvPr>
            <p:ph type="title"/>
          </p:nvPr>
        </p:nvSpPr>
        <p:spPr>
          <a:xfrm>
            <a:off x="3144600" y="1706400"/>
            <a:ext cx="69840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2"/>
                </a:solidFill>
                <a:latin typeface="VT323"/>
                <a:ea typeface="VT323"/>
              </a:rPr>
              <a:t>xx%</a:t>
            </a:r>
            <a:endParaRPr lang="fr-FR" sz="2300" b="0" strike="noStrike" spc="-1">
              <a:solidFill>
                <a:schemeClr val="dk1"/>
              </a:solidFill>
              <a:latin typeface="Arial"/>
            </a:endParaRPr>
          </a:p>
        </p:txBody>
      </p:sp>
      <p:sp>
        <p:nvSpPr>
          <p:cNvPr id="41" name="PlaceHolder 2"/>
          <p:cNvSpPr>
            <a:spLocks noGrp="1"/>
          </p:cNvSpPr>
          <p:nvPr>
            <p:ph type="title"/>
          </p:nvPr>
        </p:nvSpPr>
        <p:spPr>
          <a:xfrm>
            <a:off x="342000" y="1706400"/>
            <a:ext cx="69732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2"/>
                </a:solidFill>
                <a:latin typeface="VT323"/>
                <a:ea typeface="VT323"/>
              </a:rPr>
              <a:t>xx%</a:t>
            </a:r>
            <a:endParaRPr lang="fr-FR" sz="2300" b="0" strike="noStrike" spc="-1">
              <a:solidFill>
                <a:schemeClr val="dk1"/>
              </a:solidFill>
              <a:latin typeface="Arial"/>
            </a:endParaRPr>
          </a:p>
        </p:txBody>
      </p:sp>
      <p:sp>
        <p:nvSpPr>
          <p:cNvPr id="42" name="PlaceHolder 3"/>
          <p:cNvSpPr>
            <a:spLocks noGrp="1"/>
          </p:cNvSpPr>
          <p:nvPr>
            <p:ph type="title"/>
          </p:nvPr>
        </p:nvSpPr>
        <p:spPr>
          <a:xfrm>
            <a:off x="5948280" y="1706400"/>
            <a:ext cx="698400" cy="310320"/>
          </a:xfrm>
          <a:prstGeom prst="rect">
            <a:avLst/>
          </a:prstGeom>
          <a:noFill/>
          <a:ln w="0">
            <a:noFill/>
          </a:ln>
        </p:spPr>
        <p:txBody>
          <a:bodyPr lIns="91440" tIns="91440" rIns="91440" bIns="91440" anchor="ctr">
            <a:noAutofit/>
          </a:bodyPr>
          <a:lstStyle/>
          <a:p>
            <a:pPr indent="0">
              <a:lnSpc>
                <a:spcPct val="100000"/>
              </a:lnSpc>
              <a:buNone/>
            </a:pPr>
            <a:r>
              <a:rPr lang="fr-FR" sz="2300" b="0" strike="noStrike" spc="-1">
                <a:solidFill>
                  <a:schemeClr val="dk2"/>
                </a:solidFill>
                <a:latin typeface="VT323"/>
                <a:ea typeface="VT323"/>
              </a:rPr>
              <a:t>xx%</a:t>
            </a:r>
            <a:endParaRPr lang="fr-FR" sz="2300" b="0" strike="noStrike" spc="-1">
              <a:solidFill>
                <a:schemeClr val="dk1"/>
              </a:solidFill>
              <a:latin typeface="Arial"/>
            </a:endParaRPr>
          </a:p>
        </p:txBody>
      </p:sp>
      <p:sp>
        <p:nvSpPr>
          <p:cNvPr id="43" name="PlaceHolder 4"/>
          <p:cNvSpPr>
            <a:spLocks noGrp="1"/>
          </p:cNvSpPr>
          <p:nvPr>
            <p:ph type="title"/>
          </p:nvPr>
        </p:nvSpPr>
        <p:spPr>
          <a:xfrm>
            <a:off x="342000" y="654840"/>
            <a:ext cx="8249400" cy="60228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pic>
        <p:nvPicPr>
          <p:cNvPr id="44" name="Google Shape;126;p18"/>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Google Shape;179;p28"/>
          <p:cNvPicPr/>
          <p:nvPr/>
        </p:nvPicPr>
        <p:blipFill>
          <a:blip r:embed="rId2"/>
          <a:srcRect l="31656" t="9673" r="9488"/>
          <a:stretch/>
        </p:blipFill>
        <p:spPr>
          <a:xfrm>
            <a:off x="5805360" y="1317240"/>
            <a:ext cx="2831400" cy="2647800"/>
          </a:xfrm>
          <a:prstGeom prst="rect">
            <a:avLst/>
          </a:prstGeom>
          <a:ln w="19050">
            <a:solidFill>
              <a:srgbClr val="707070"/>
            </a:solidFill>
            <a:round/>
          </a:ln>
        </p:spPr>
      </p:pic>
      <p:sp>
        <p:nvSpPr>
          <p:cNvPr id="120" name="PlaceHolder 1"/>
          <p:cNvSpPr>
            <a:spLocks noGrp="1"/>
          </p:cNvSpPr>
          <p:nvPr>
            <p:ph type="title"/>
          </p:nvPr>
        </p:nvSpPr>
        <p:spPr>
          <a:xfrm>
            <a:off x="609480" y="847800"/>
            <a:ext cx="5057280" cy="2466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600" b="0" strike="noStrike" spc="-1">
                <a:solidFill>
                  <a:schemeClr val="dk1"/>
                </a:solidFill>
                <a:latin typeface="VT323"/>
                <a:ea typeface="VT323"/>
              </a:rPr>
              <a:t>Online Bookstore</a:t>
            </a:r>
            <a:endParaRPr lang="fr-FR" sz="5600" b="0" strike="noStrike" spc="-1">
              <a:solidFill>
                <a:schemeClr val="dk1"/>
              </a:solidFill>
              <a:latin typeface="Arial"/>
            </a:endParaRPr>
          </a:p>
        </p:txBody>
      </p:sp>
      <p:sp>
        <p:nvSpPr>
          <p:cNvPr id="121" name="PlaceHolder 2"/>
          <p:cNvSpPr>
            <a:spLocks noGrp="1"/>
          </p:cNvSpPr>
          <p:nvPr>
            <p:ph type="subTitle"/>
          </p:nvPr>
        </p:nvSpPr>
        <p:spPr>
          <a:xfrm>
            <a:off x="609480" y="3362400"/>
            <a:ext cx="4352400" cy="1133280"/>
          </a:xfrm>
          <a:prstGeom prst="rect">
            <a:avLst/>
          </a:prstGeom>
          <a:noFill/>
          <a:ln w="0">
            <a:noFill/>
          </a:ln>
        </p:spPr>
        <p:txBody>
          <a:bodyPr lIns="91440" tIns="91440" rIns="91440" bIns="91440" anchor="t">
            <a:normAutofit/>
          </a:bodyPr>
          <a:lstStyle/>
          <a:p>
            <a:pPr indent="0" algn="ctr">
              <a:buNone/>
            </a:pPr>
            <a:endParaRPr lang="en-US" sz="1400" b="0" strike="noStrike" spc="-1" dirty="0">
              <a:solidFill>
                <a:schemeClr val="dk1"/>
              </a:solidFill>
              <a:latin typeface="Roboto Mono"/>
              <a:ea typeface="Roboto Mono"/>
            </a:endParaRPr>
          </a:p>
        </p:txBody>
      </p:sp>
      <p:sp>
        <p:nvSpPr>
          <p:cNvPr id="122" name="Google Shape;182;p28"/>
          <p:cNvSpPr/>
          <p:nvPr/>
        </p:nvSpPr>
        <p:spPr>
          <a:xfrm>
            <a:off x="438120" y="209520"/>
            <a:ext cx="4476240" cy="244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ct val="100000"/>
              </a:lnSpc>
              <a:tabLst>
                <a:tab pos="0" algn="l"/>
              </a:tabLst>
            </a:pPr>
            <a:r>
              <a:rPr lang="en" sz="1600" b="0" strike="noStrike" spc="-1">
                <a:solidFill>
                  <a:schemeClr val="dk1"/>
                </a:solidFill>
                <a:latin typeface="Arial"/>
              </a:rPr>
              <a:t>Write your Name</a:t>
            </a:r>
            <a:endParaRPr lang="en-US" sz="16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User Reviews</a:t>
            </a:r>
            <a:endParaRPr lang="fr-FR" sz="4000" b="0" strike="noStrike" spc="-1">
              <a:solidFill>
                <a:schemeClr val="dk1"/>
              </a:solidFill>
              <a:latin typeface="Arial"/>
            </a:endParaRPr>
          </a:p>
        </p:txBody>
      </p:sp>
      <p:sp>
        <p:nvSpPr>
          <p:cNvPr id="152"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User reviews and ratings are integral to the platform, allowing customers to share their experiences and opinions on books. This feature not only aids other users in their purchasing choices but also fosters a sense of community and engagement among readers.</a:t>
            </a:r>
            <a:endParaRPr lang="en-US" sz="14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54"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Conclusions</a:t>
            </a:r>
            <a:endParaRPr lang="fr-FR" sz="3200" b="0" strike="noStrike" spc="-1">
              <a:solidFill>
                <a:schemeClr val="dk1"/>
              </a:solidFill>
              <a:latin typeface="Arial"/>
            </a:endParaRPr>
          </a:p>
        </p:txBody>
      </p:sp>
      <p:sp>
        <p:nvSpPr>
          <p:cNvPr id="155"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online bookstore platform delivers essential features that enhance user experience through streamlined account management and interactive book functionalities. By focusing on user engagement and satisfaction, the platform aims to establish a loyal customer base.</a:t>
            </a:r>
            <a:endParaRPr lang="fr-FR" sz="1400" b="0" strike="noStrike" spc="-1">
              <a:solidFill>
                <a:srgbClr val="000000"/>
              </a:solidFill>
              <a:latin typeface="Arial"/>
            </a:endParaRPr>
          </a:p>
        </p:txBody>
      </p:sp>
      <p:grpSp>
        <p:nvGrpSpPr>
          <p:cNvPr id="156" name="Google Shape;252;p31"/>
          <p:cNvGrpSpPr/>
          <p:nvPr/>
        </p:nvGrpSpPr>
        <p:grpSpPr>
          <a:xfrm>
            <a:off x="511200" y="947160"/>
            <a:ext cx="2970720" cy="265320"/>
            <a:chOff x="511200" y="947160"/>
            <a:chExt cx="2970720" cy="265320"/>
          </a:xfrm>
        </p:grpSpPr>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66720" y="1143000"/>
            <a:ext cx="3847680" cy="5616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800" b="0" strike="noStrike" spc="-1">
                <a:solidFill>
                  <a:schemeClr val="dk1"/>
                </a:solidFill>
                <a:latin typeface="VT323"/>
                <a:ea typeface="VT323"/>
              </a:rPr>
              <a:t>Thank you!</a:t>
            </a:r>
            <a:endParaRPr lang="fr-FR" sz="4800" b="0" strike="noStrike" spc="-1">
              <a:solidFill>
                <a:schemeClr val="dk1"/>
              </a:solidFill>
              <a:latin typeface="Arial"/>
            </a:endParaRPr>
          </a:p>
        </p:txBody>
      </p:sp>
      <p:sp>
        <p:nvSpPr>
          <p:cNvPr id="158" name="PlaceHolder 2"/>
          <p:cNvSpPr>
            <a:spLocks noGrp="1"/>
          </p:cNvSpPr>
          <p:nvPr>
            <p:ph type="subTitle"/>
          </p:nvPr>
        </p:nvSpPr>
        <p:spPr>
          <a:xfrm>
            <a:off x="666720" y="1847880"/>
            <a:ext cx="368568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Mono"/>
                <a:ea typeface="Roboto Mono"/>
              </a:rPr>
              <a:t>Do you have any questions?</a:t>
            </a:r>
            <a:endParaRPr lang="en-US" sz="1200" b="0" strike="noStrike" spc="-1">
              <a:solidFill>
                <a:srgbClr val="000000"/>
              </a:solidFill>
              <a:latin typeface="OpenSymbol"/>
            </a:endParaRPr>
          </a:p>
        </p:txBody>
      </p:sp>
      <p:sp>
        <p:nvSpPr>
          <p:cNvPr id="159" name="Google Shape;374;p41"/>
          <p:cNvSpPr/>
          <p:nvPr/>
        </p:nvSpPr>
        <p:spPr>
          <a:xfrm>
            <a:off x="4943520" y="3181320"/>
            <a:ext cx="320940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000000"/>
              </a:solidFill>
              <a:latin typeface="OpenSymbol"/>
            </a:endParaRPr>
          </a:p>
        </p:txBody>
      </p:sp>
      <p:grpSp>
        <p:nvGrpSpPr>
          <p:cNvPr id="160" name="Google Shape;375;p41"/>
          <p:cNvGrpSpPr/>
          <p:nvPr/>
        </p:nvGrpSpPr>
        <p:grpSpPr>
          <a:xfrm>
            <a:off x="786240" y="3047400"/>
            <a:ext cx="437040" cy="437040"/>
            <a:chOff x="786240" y="3047400"/>
            <a:chExt cx="437040" cy="437040"/>
          </a:xfrm>
        </p:grpSpPr>
        <p:sp>
          <p:nvSpPr>
            <p:cNvPr id="161" name="Google Shape;376;p41"/>
            <p:cNvSpPr/>
            <p:nvPr/>
          </p:nvSpPr>
          <p:spPr>
            <a:xfrm>
              <a:off x="78624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2" name="Google Shape;377;p41"/>
            <p:cNvGrpSpPr/>
            <p:nvPr/>
          </p:nvGrpSpPr>
          <p:grpSpPr>
            <a:xfrm>
              <a:off x="873360" y="3126960"/>
              <a:ext cx="275760" cy="275760"/>
              <a:chOff x="873360" y="3126960"/>
              <a:chExt cx="275760" cy="275760"/>
            </a:xfrm>
          </p:grpSpPr>
          <p:sp>
            <p:nvSpPr>
              <p:cNvPr id="163" name="Google Shape;378;p41"/>
              <p:cNvSpPr/>
              <p:nvPr/>
            </p:nvSpPr>
            <p:spPr>
              <a:xfrm>
                <a:off x="873360" y="312696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379;p41"/>
              <p:cNvSpPr/>
              <p:nvPr/>
            </p:nvSpPr>
            <p:spPr>
              <a:xfrm>
                <a:off x="937800" y="319248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380;p41"/>
              <p:cNvSpPr/>
              <p:nvPr/>
            </p:nvSpPr>
            <p:spPr>
              <a:xfrm>
                <a:off x="1067400" y="31622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66" name="Google Shape;381;p41"/>
          <p:cNvGrpSpPr/>
          <p:nvPr/>
        </p:nvGrpSpPr>
        <p:grpSpPr>
          <a:xfrm>
            <a:off x="1358640" y="3047400"/>
            <a:ext cx="437040" cy="437040"/>
            <a:chOff x="1358640" y="3047400"/>
            <a:chExt cx="437040" cy="437040"/>
          </a:xfrm>
        </p:grpSpPr>
        <p:sp>
          <p:nvSpPr>
            <p:cNvPr id="167" name="Google Shape;382;p41"/>
            <p:cNvSpPr/>
            <p:nvPr/>
          </p:nvSpPr>
          <p:spPr>
            <a:xfrm>
              <a:off x="135864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8" name="Google Shape;383;p41"/>
            <p:cNvGrpSpPr/>
            <p:nvPr/>
          </p:nvGrpSpPr>
          <p:grpSpPr>
            <a:xfrm>
              <a:off x="1443960" y="3145320"/>
              <a:ext cx="266400" cy="238320"/>
              <a:chOff x="1443960" y="3145320"/>
              <a:chExt cx="266400" cy="238320"/>
            </a:xfrm>
          </p:grpSpPr>
          <p:sp>
            <p:nvSpPr>
              <p:cNvPr id="169" name="Google Shape;384;p41"/>
              <p:cNvSpPr/>
              <p:nvPr/>
            </p:nvSpPr>
            <p:spPr>
              <a:xfrm>
                <a:off x="1453320" y="32295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385;p41"/>
              <p:cNvSpPr/>
              <p:nvPr/>
            </p:nvSpPr>
            <p:spPr>
              <a:xfrm>
                <a:off x="1443960" y="314532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386;p41"/>
              <p:cNvSpPr/>
              <p:nvPr/>
            </p:nvSpPr>
            <p:spPr>
              <a:xfrm>
                <a:off x="1546560" y="32295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2" name="Google Shape;387;p41"/>
          <p:cNvGrpSpPr/>
          <p:nvPr/>
        </p:nvGrpSpPr>
        <p:grpSpPr>
          <a:xfrm>
            <a:off x="2005560" y="3047400"/>
            <a:ext cx="437040" cy="437040"/>
            <a:chOff x="2005560" y="3047400"/>
            <a:chExt cx="437040" cy="437040"/>
          </a:xfrm>
        </p:grpSpPr>
        <p:sp>
          <p:nvSpPr>
            <p:cNvPr id="173" name="Google Shape;388;p41"/>
            <p:cNvSpPr/>
            <p:nvPr/>
          </p:nvSpPr>
          <p:spPr>
            <a:xfrm>
              <a:off x="2005560" y="3047400"/>
              <a:ext cx="437040" cy="4370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389;p41"/>
            <p:cNvSpPr/>
            <p:nvPr/>
          </p:nvSpPr>
          <p:spPr>
            <a:xfrm>
              <a:off x="2124720" y="3162960"/>
              <a:ext cx="198720" cy="203040"/>
            </a:xfrm>
            <a:custGeom>
              <a:avLst/>
              <a:gdLst>
                <a:gd name="textAreaLeft" fmla="*/ 0 w 198720"/>
                <a:gd name="textAreaRight" fmla="*/ 199080 w 198720"/>
                <a:gd name="textAreaTop" fmla="*/ 0 h 203040"/>
                <a:gd name="textAreaBottom" fmla="*/ 203400 h 203040"/>
              </a:gdLst>
              <a:ahLst/>
              <a:cxn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5" name="Google Shape;390;p41"/>
          <p:cNvSpPr/>
          <p:nvPr/>
        </p:nvSpPr>
        <p:spPr>
          <a:xfrm>
            <a:off x="343080" y="209520"/>
            <a:ext cx="4476240" cy="266400"/>
          </a:xfrm>
          <a:prstGeom prst="rect">
            <a:avLst/>
          </a:prstGeom>
          <a:noFill/>
          <a:ln w="0">
            <a:noFill/>
          </a:ln>
        </p:spPr>
        <p:style>
          <a:lnRef idx="0">
            <a:scrgbClr r="0" g="0" b="0"/>
          </a:lnRef>
          <a:fillRef idx="0">
            <a:scrgbClr r="0" g="0" b="0"/>
          </a:fillRef>
          <a:effectRef idx="0">
            <a:scrgbClr r="0" g="0" b="0"/>
          </a:effectRef>
          <a:fontRef idx="minor"/>
        </p:style>
        <p:txBody>
          <a:bodyPr lIns="870823080" tIns="133200" rIns="870823080" bIns="133200" anchor="t">
            <a:normAutofit fontScale="25000" lnSpcReduction="20000"/>
          </a:bodyPr>
          <a:lstStyle/>
          <a:p>
            <a:pPr defTabSz="914400">
              <a:lnSpc>
                <a:spcPct val="100000"/>
              </a:lnSpc>
              <a:tabLst>
                <a:tab pos="0" algn="l"/>
              </a:tabLst>
            </a:pPr>
            <a:r>
              <a:rPr lang="en" sz="1600" b="0" strike="noStrike" spc="-1">
                <a:solidFill>
                  <a:schemeClr val="dk1"/>
                </a:solidFill>
                <a:latin typeface="Arial"/>
              </a:rPr>
              <a:t>www.yourwebsite.com</a:t>
            </a:r>
            <a:endParaRPr lang="en-US" sz="16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24"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Introduction</a:t>
            </a:r>
            <a:endParaRPr lang="fr-FR" sz="3200" b="0" strike="noStrike" spc="-1">
              <a:solidFill>
                <a:schemeClr val="dk1"/>
              </a:solidFill>
              <a:latin typeface="Arial"/>
            </a:endParaRPr>
          </a:p>
        </p:txBody>
      </p:sp>
      <p:sp>
        <p:nvSpPr>
          <p:cNvPr id="125"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This presentation outlines the key features and functionalities of an online bookstore platform, focusing on user account management and book interaction.</a:t>
            </a:r>
            <a:endParaRPr lang="fr-FR" sz="1400" b="0" strike="noStrike" spc="-1">
              <a:solidFill>
                <a:srgbClr val="000000"/>
              </a:solidFill>
              <a:latin typeface="Arial"/>
            </a:endParaRPr>
          </a:p>
        </p:txBody>
      </p:sp>
      <p:grpSp>
        <p:nvGrpSpPr>
          <p:cNvPr id="126" name="Google Shape;252;p31"/>
          <p:cNvGrpSpPr/>
          <p:nvPr/>
        </p:nvGrpSpPr>
        <p:grpSpPr>
          <a:xfrm>
            <a:off x="511200" y="947160"/>
            <a:ext cx="2970720" cy="265320"/>
            <a:chOff x="511200" y="947160"/>
            <a:chExt cx="2970720" cy="265320"/>
          </a:xfrm>
        </p:grpSpPr>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259;p32"/>
          <p:cNvPicPr/>
          <p:nvPr/>
        </p:nvPicPr>
        <p:blipFill>
          <a:blip r:embed="rId2"/>
          <a:srcRect l="20933" r="20933"/>
          <a:stretch/>
        </p:blipFill>
        <p:spPr>
          <a:xfrm flipH="1">
            <a:off x="6387120" y="947160"/>
            <a:ext cx="2107080" cy="2067120"/>
          </a:xfrm>
          <a:prstGeom prst="rect">
            <a:avLst/>
          </a:prstGeom>
          <a:ln w="19050">
            <a:solidFill>
              <a:srgbClr val="707070"/>
            </a:solidFill>
            <a:round/>
          </a:ln>
        </p:spPr>
      </p:pic>
      <p:sp>
        <p:nvSpPr>
          <p:cNvPr id="129"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a:solidFill>
                  <a:schemeClr val="dk1"/>
                </a:solidFill>
                <a:latin typeface="VT323"/>
                <a:ea typeface="VT323"/>
              </a:rPr>
              <a:t>User Account Management</a:t>
            </a:r>
            <a:endParaRPr lang="fr-FR" sz="4000" b="0" strike="noStrike" spc="-1">
              <a:solidFill>
                <a:schemeClr val="dk1"/>
              </a:solidFill>
              <a:latin typeface="Arial"/>
            </a:endParaRPr>
          </a:p>
        </p:txBody>
      </p:sp>
      <p:sp>
        <p:nvSpPr>
          <p:cNvPr id="130"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2"/>
                </a:solidFill>
                <a:latin typeface="VT323"/>
                <a:ea typeface="VT323"/>
              </a:rPr>
              <a:t>01</a:t>
            </a:r>
            <a:endParaRPr lang="fr-FR" sz="5000" b="0" strike="noStrike" spc="-1">
              <a:solidFill>
                <a:schemeClr val="dk1"/>
              </a:solidFill>
              <a:latin typeface="Arial"/>
            </a:endParaRPr>
          </a:p>
        </p:txBody>
      </p:sp>
      <p:grpSp>
        <p:nvGrpSpPr>
          <p:cNvPr id="131" name="Google Shape;263;p32"/>
          <p:cNvGrpSpPr/>
          <p:nvPr/>
        </p:nvGrpSpPr>
        <p:grpSpPr>
          <a:xfrm>
            <a:off x="6386760" y="947160"/>
            <a:ext cx="2107080" cy="265320"/>
            <a:chOff x="6386760" y="947160"/>
            <a:chExt cx="2107080" cy="265320"/>
          </a:xfrm>
        </p:grpSpPr>
      </p:grpSp>
      <p:sp>
        <p:nvSpPr>
          <p:cNvPr id="2" name="Subtitle 1">
            <a:extLst>
              <a:ext uri="{FF2B5EF4-FFF2-40B4-BE49-F238E27FC236}">
                <a16:creationId xmlns:a16="http://schemas.microsoft.com/office/drawing/2014/main" id="{C76410B4-1D0F-2B8A-BECB-3AADE7E10F3B}"/>
              </a:ext>
            </a:extLst>
          </p:cNvPr>
          <p:cNvSpPr>
            <a:spLocks noGrp="1" noChangeArrowheads="1"/>
          </p:cNvSpPr>
          <p:nvPr>
            <p:ph type="subTitle"/>
          </p:nvPr>
        </p:nvSpPr>
        <p:spPr bwMode="auto">
          <a:xfrm>
            <a:off x="3467100" y="3878818"/>
            <a:ext cx="495680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Many readers struggle to find an affordable, user-friendly platform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purchase books online, while local bookstores lack digital reach.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33"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User Registration</a:t>
            </a:r>
            <a:endParaRPr lang="fr-FR" sz="3200" b="0" strike="noStrike" spc="-1">
              <a:solidFill>
                <a:schemeClr val="dk1"/>
              </a:solidFill>
              <a:latin typeface="Arial"/>
            </a:endParaRPr>
          </a:p>
        </p:txBody>
      </p:sp>
      <p:sp>
        <p:nvSpPr>
          <p:cNvPr id="134"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user registration process is designed to be straightforward and user-friendly, allowing users to create accounts easily. Users may register using their email addresses or social media accounts and will be required to provide essential information such as their name and password.</a:t>
            </a:r>
            <a:endParaRPr lang="fr-FR" sz="1400" b="0" strike="noStrike" spc="-1">
              <a:solidFill>
                <a:srgbClr val="000000"/>
              </a:solidFill>
              <a:latin typeface="Arial"/>
            </a:endParaRPr>
          </a:p>
        </p:txBody>
      </p:sp>
      <p:grpSp>
        <p:nvGrpSpPr>
          <p:cNvPr id="135" name="Google Shape;252;p31"/>
          <p:cNvGrpSpPr/>
          <p:nvPr/>
        </p:nvGrpSpPr>
        <p:grpSpPr>
          <a:xfrm>
            <a:off x="511200" y="947160"/>
            <a:ext cx="2970720" cy="265320"/>
            <a:chOff x="511200" y="947160"/>
            <a:chExt cx="2970720" cy="265320"/>
          </a:xfrm>
        </p:grpSpPr>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Login Process</a:t>
            </a:r>
            <a:endParaRPr lang="fr-FR" sz="4000" b="0" strike="noStrike" spc="-1">
              <a:solidFill>
                <a:schemeClr val="dk1"/>
              </a:solidFill>
              <a:latin typeface="Arial"/>
            </a:endParaRPr>
          </a:p>
        </p:txBody>
      </p:sp>
      <p:sp>
        <p:nvSpPr>
          <p:cNvPr id="137"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login process ensures secure access to the user’s account. Users can input their credentials to gain access to personalized features such as viewing their order history and managing account settings. The system will also include options for password recovery.</a:t>
            </a:r>
            <a:endParaRPr lang="en-US" sz="14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Profile Management</a:t>
            </a:r>
            <a:endParaRPr lang="fr-FR" sz="4000" b="0" strike="noStrike" spc="-1">
              <a:solidFill>
                <a:schemeClr val="dk1"/>
              </a:solidFill>
              <a:latin typeface="Arial"/>
            </a:endParaRPr>
          </a:p>
        </p:txBody>
      </p:sp>
      <p:sp>
        <p:nvSpPr>
          <p:cNvPr id="139"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Profile management allows users to update their personal information, manage passwords, and configure preferences for notifications and communications. This feature ensures that users have control over their accounts and can customize their experience according to their needs.</a:t>
            </a:r>
            <a:endParaRPr lang="en-US" sz="14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Google Shape;259;p32"/>
          <p:cNvPicPr/>
          <p:nvPr/>
        </p:nvPicPr>
        <p:blipFill>
          <a:blip r:embed="rId2"/>
          <a:srcRect l="20933" r="20933"/>
          <a:stretch/>
        </p:blipFill>
        <p:spPr>
          <a:xfrm flipH="1">
            <a:off x="6387120" y="947160"/>
            <a:ext cx="2107080" cy="2067120"/>
          </a:xfrm>
          <a:prstGeom prst="rect">
            <a:avLst/>
          </a:prstGeom>
          <a:ln w="19050">
            <a:solidFill>
              <a:srgbClr val="707070"/>
            </a:solidFill>
            <a:round/>
          </a:ln>
        </p:spPr>
      </p:pic>
      <p:sp>
        <p:nvSpPr>
          <p:cNvPr id="141" name="PlaceHolder 1"/>
          <p:cNvSpPr>
            <a:spLocks noGrp="1"/>
          </p:cNvSpPr>
          <p:nvPr>
            <p:ph type="subTitle"/>
          </p:nvPr>
        </p:nvSpPr>
        <p:spPr>
          <a:xfrm>
            <a:off x="3467160" y="3914640"/>
            <a:ext cx="5171760" cy="666360"/>
          </a:xfrm>
          <a:prstGeom prst="rect">
            <a:avLst/>
          </a:prstGeom>
          <a:noFill/>
          <a:ln w="0">
            <a:noFill/>
          </a:ln>
        </p:spPr>
        <p:txBody>
          <a:bodyPr lIns="91440" tIns="91440" rIns="91440" bIns="91440" anchor="t">
            <a:normAutofit/>
          </a:bodyPr>
          <a:lstStyle/>
          <a:p>
            <a:pPr algn="ctr"/>
            <a:r>
              <a:rPr lang="en-US" sz="1400" dirty="0"/>
              <a:t>Users can interact with books by viewing details, adding them to cart or </a:t>
            </a:r>
            <a:r>
              <a:rPr lang="en-US" sz="1400" dirty="0" err="1"/>
              <a:t>wishlist</a:t>
            </a:r>
            <a:r>
              <a:rPr lang="en-US" sz="1400" dirty="0"/>
              <a:t>, and leaving ratings or reviews.</a:t>
            </a:r>
            <a:endParaRPr lang="en-US" sz="1400" b="0" strike="noStrike" spc="-1" dirty="0">
              <a:solidFill>
                <a:schemeClr val="dk1"/>
              </a:solidFill>
              <a:latin typeface="Roboto Mono"/>
              <a:ea typeface="Roboto Mono"/>
            </a:endParaRPr>
          </a:p>
        </p:txBody>
      </p:sp>
      <p:sp>
        <p:nvSpPr>
          <p:cNvPr id="142"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a:solidFill>
                  <a:schemeClr val="dk1"/>
                </a:solidFill>
                <a:latin typeface="VT323"/>
                <a:ea typeface="VT323"/>
              </a:rPr>
              <a:t>Book Interaction</a:t>
            </a:r>
            <a:endParaRPr lang="fr-FR" sz="4000" b="0" strike="noStrike" spc="-1">
              <a:solidFill>
                <a:schemeClr val="dk1"/>
              </a:solidFill>
              <a:latin typeface="Arial"/>
            </a:endParaRPr>
          </a:p>
        </p:txBody>
      </p:sp>
      <p:sp>
        <p:nvSpPr>
          <p:cNvPr id="143"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2"/>
                </a:solidFill>
                <a:latin typeface="VT323"/>
                <a:ea typeface="VT323"/>
              </a:rPr>
              <a:t>02</a:t>
            </a:r>
            <a:endParaRPr lang="fr-FR" sz="5000" b="0" strike="noStrike" spc="-1">
              <a:solidFill>
                <a:schemeClr val="dk1"/>
              </a:solidFill>
              <a:latin typeface="Arial"/>
            </a:endParaRPr>
          </a:p>
        </p:txBody>
      </p:sp>
      <p:grpSp>
        <p:nvGrpSpPr>
          <p:cNvPr id="144" name="Google Shape;263;p32"/>
          <p:cNvGrpSpPr/>
          <p:nvPr/>
        </p:nvGrpSpPr>
        <p:grpSpPr>
          <a:xfrm>
            <a:off x="6386760" y="947160"/>
            <a:ext cx="2107080" cy="265320"/>
            <a:chOff x="6386760" y="947160"/>
            <a:chExt cx="2107080" cy="265320"/>
          </a:xfrm>
        </p:grpSpPr>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Browsing Books</a:t>
            </a:r>
            <a:endParaRPr lang="fr-FR" sz="4000" b="0" strike="noStrike" spc="-1">
              <a:solidFill>
                <a:schemeClr val="dk1"/>
              </a:solidFill>
              <a:latin typeface="Arial"/>
            </a:endParaRPr>
          </a:p>
        </p:txBody>
      </p:sp>
      <p:sp>
        <p:nvSpPr>
          <p:cNvPr id="146"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Users can browse a wide selection of books organized by categories such as genres, bestsellers, and new arrivals. Advanced filtering options and search functionalities enhance the user experience, allowing users to find specific titles or authors quickly.</a:t>
            </a:r>
            <a:endParaRPr lang="en-US" sz="14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48"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Viewing Book Details</a:t>
            </a:r>
            <a:endParaRPr lang="fr-FR" sz="3200" b="0" strike="noStrike" spc="-1">
              <a:solidFill>
                <a:schemeClr val="dk1"/>
              </a:solidFill>
              <a:latin typeface="Arial"/>
            </a:endParaRPr>
          </a:p>
        </p:txBody>
      </p:sp>
      <p:sp>
        <p:nvSpPr>
          <p:cNvPr id="149"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book details page provides comprehensive information, including the book's summary, cover image, author details, and genre. Additionally, users can view pricing and availability, making it easy to make informed purchasing decisions.</a:t>
            </a:r>
            <a:endParaRPr lang="fr-FR" sz="1400" b="0" strike="noStrike" spc="-1">
              <a:solidFill>
                <a:srgbClr val="000000"/>
              </a:solidFill>
              <a:latin typeface="Arial"/>
            </a:endParaRPr>
          </a:p>
        </p:txBody>
      </p:sp>
      <p:grpSp>
        <p:nvGrpSpPr>
          <p:cNvPr id="150" name="Google Shape;252;p31"/>
          <p:cNvGrpSpPr/>
          <p:nvPr/>
        </p:nvGrpSpPr>
        <p:grpSpPr>
          <a:xfrm>
            <a:off x="511200" y="947160"/>
            <a:ext cx="2970720" cy="265320"/>
            <a:chOff x="511200" y="947160"/>
            <a:chExt cx="2970720" cy="265320"/>
          </a:xfrm>
        </p:grpSpPr>
      </p:grpSp>
    </p:spTree>
  </p:cSld>
  <p:clrMapOvr>
    <a:masterClrMapping/>
  </p:clrMapOvr>
</p:sld>
</file>

<file path=ppt/theme/theme1.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407</Words>
  <Application>Microsoft Office PowerPoint</Application>
  <PresentationFormat>On-screen Show (16:9)</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25</vt:i4>
      </vt:variant>
      <vt:variant>
        <vt:lpstr>Slide Titles</vt:lpstr>
      </vt:variant>
      <vt:variant>
        <vt:i4>12</vt:i4>
      </vt:variant>
    </vt:vector>
  </HeadingPairs>
  <TitlesOfParts>
    <vt:vector size="43" baseType="lpstr">
      <vt:lpstr>Arial</vt:lpstr>
      <vt:lpstr>OpenSymbol</vt:lpstr>
      <vt:lpstr>Roboto Mono</vt:lpstr>
      <vt:lpstr>Symbol</vt:lpstr>
      <vt:lpstr>VT323</vt:lpstr>
      <vt:lpstr>Wingdings</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My Presentation Template</vt:lpstr>
      <vt:lpstr>Slidesgo Final Pages</vt:lpstr>
      <vt:lpstr>Slidesgo Final Pages</vt:lpstr>
      <vt:lpstr>Slidesgo Final Pages</vt:lpstr>
      <vt:lpstr>Online Bookstore</vt:lpstr>
      <vt:lpstr>Introduction</vt:lpstr>
      <vt:lpstr>User Account Management</vt:lpstr>
      <vt:lpstr>User Registration</vt:lpstr>
      <vt:lpstr>Login Process</vt:lpstr>
      <vt:lpstr>Profile Management</vt:lpstr>
      <vt:lpstr>Book Interaction</vt:lpstr>
      <vt:lpstr>Browsing Books</vt:lpstr>
      <vt:lpstr>Viewing Book Details</vt:lpstr>
      <vt:lpstr>User Reviews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Yarramreddy Nandini</cp:lastModifiedBy>
  <cp:revision>1</cp:revision>
  <dcterms:modified xsi:type="dcterms:W3CDTF">2025-06-29T17:43:06Z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2025-06-29T17:32:44Z</dcterms:created>
  <dc:creator>Unknown Creator</dc:creator>
  <dc:description/>
  <dc:language>en-US</dc:language>
  <cp:lastModifiedBy>Unknown Creator</cp:lastModifiedBy>
  <dcterms:modified xsi:type="dcterms:W3CDTF">2025-06-29T17:32:44Z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