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0308" autoAdjust="0"/>
  </p:normalViewPr>
  <p:slideViewPr>
    <p:cSldViewPr snapToGrid="0">
      <p:cViewPr varScale="1">
        <p:scale>
          <a:sx n="91" d="100"/>
          <a:sy n="91" d="100"/>
        </p:scale>
        <p:origin x="370" y="-1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C9ED4-A3D1-440F-977B-1910E94F21CF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5EF49-0A14-4334-8084-40124D713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193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EF49-0A14-4334-8084-40124D7132C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927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5EF49-0A14-4334-8084-40124D7132C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744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6B7B0-330E-4980-B1ED-15CDED092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426FF1-7C20-433C-87B3-533B75C58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791630-7119-48AF-AC13-AA879BFF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587FA2-9FC7-4490-8D72-A04F737C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E5A3C-BE24-451D-8ED5-C3EDF5FB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45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3098D-0D85-4CA0-B5A3-233320DE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B493F9-E920-464E-9EAE-C74F44054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61C82-2136-436B-A87E-EBF1233D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4BD518-5295-4933-AAD5-2AEAC47A0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EB691C-C164-45DA-AA05-DDA8C38ED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35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CD613F-1F93-4C31-8D2F-E86397A15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711EE6-9B9C-40A4-BBFA-0B7237ED6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FC4C30-F176-469B-8C5F-DB33C135A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942B7C-E0B8-43BC-B5F7-60D1EB1C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651B32-EDA7-4E5E-BE4B-CDFF12E0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14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1BCEF-F860-438E-AB80-53DA556D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A49F70-2229-4BC3-8A74-23846A947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8A806-99A2-4964-9246-A61A0BCB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C481B-F68D-4B19-8679-73A75566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D8AB08-F73B-447E-9D67-B83F1CE1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99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88166-B495-40F7-AFEB-21104069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2D8376-6B11-4ED4-8BAC-F1C97AB25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A1766-2366-46BA-A0E1-A6A6FF4F2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B5FE4E-A4B3-4580-97A9-4BC988CE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A034F-0AD9-4CA6-86B7-83CAD598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12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4949E-8421-4F34-B2B2-FB8C22B4D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2346C-7DE5-46C2-9404-C61FA8FF4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0B3D8C-4631-4BF2-A281-C48159169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959F87-F321-49D0-A1ED-9267E4DE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FFF645-4313-441F-A6A4-EB2CD98FB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11EB63-BEAB-4107-8BB2-8B6BF790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65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BA0B5-4BC4-4D2C-8196-EB1E2CCB9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EA3F0D-2E87-4080-8F8E-813DCD700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951160-C0D0-4208-B692-9AC51AD2F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8F289E-E203-4F38-AC12-44B0286F9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3D4141-7194-4EB0-A2E7-2C0F1B44C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27EF31-1533-419C-9CE4-EFE71C60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BBBF33-2F3E-4332-9613-4A8C3639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41CF7F-1988-477C-AD5C-DFA704CA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33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9D8C6-3EF0-4FDA-B266-0DAFCE48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49ADF0-7E8A-4D9C-9C18-8A6423E3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CF0218-7AD9-4312-B06E-5B2985B9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EC689C-5400-4CD5-9CD6-B0780DF9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76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449CA6-84D7-411F-BDD5-E60FF507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38B4D1-B333-4E88-AD45-EEE89428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4D9ECA-B155-468E-A4A1-26208494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726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E1586-FB9C-404C-A4B2-66A1F769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D9E6A0-29B3-4A57-8378-FF99BE0DD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4543BF-22CF-4F5F-9069-249455D65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3CA6D5-4412-4728-B5AB-2D8E4049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53742A-E5EA-44FF-8B52-498D0401C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3B1040-3CCC-418E-91E8-0CCEA44A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89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0BF6D-ABB9-40B5-AADB-1A76593D5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AE9236-8F43-4703-BBD8-194B506E9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4B3F23-EBD2-4C78-9519-9BF339FDC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5A8A27-C23F-42D3-B96A-9B813EEF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ACE9-21E5-4F07-A6AA-4F54D3069CE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92BB21-05F2-4813-977F-05DF57F0A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463ACB-5AA0-4D2C-A88F-E6BD91A2C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26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595991-5856-48CE-9AD5-097D8B81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E32A61-0E47-4FF4-93FF-91AFADC6E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DEE23F-9E43-4B9C-A4AE-A77A82C56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EACE9-21E5-4F07-A6AA-4F54D3069CE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8C6FC-EC67-44CD-A913-611DCCAA7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27AA9C-71A1-4FF5-9914-BD9A5B2E8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A690D-611A-429E-8BBF-74342BC4A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729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5DB0F11-9CD9-4E86-B35F-518F619DA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421" y="-104863"/>
            <a:ext cx="12525498" cy="704559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1994020-C89D-40CE-8FE6-6A4F8AF136BB}"/>
              </a:ext>
            </a:extLst>
          </p:cNvPr>
          <p:cNvSpPr/>
          <p:nvPr/>
        </p:nvSpPr>
        <p:spPr>
          <a:xfrm>
            <a:off x="-186421" y="0"/>
            <a:ext cx="12596437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398549-637A-4860-A89D-DE0ACA87E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8454" y="1574014"/>
            <a:ext cx="1117100" cy="3123892"/>
          </a:xfrm>
        </p:spPr>
        <p:txBody>
          <a:bodyPr vert="eaVert">
            <a:noAutofit/>
          </a:bodyPr>
          <a:lstStyle/>
          <a:p>
            <a:pPr algn="r">
              <a:lnSpc>
                <a:spcPct val="200000"/>
              </a:lnSpc>
            </a:pPr>
            <a:r>
              <a:rPr lang="ko-KR" altLang="en-US" sz="8000" dirty="0" err="1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똠</a:t>
            </a:r>
            <a:r>
              <a:rPr lang="ko-KR" altLang="en-US" sz="32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8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양</a:t>
            </a:r>
            <a:r>
              <a:rPr lang="ko-KR" altLang="en-US" sz="28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8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C436B6-2B76-48F7-AE24-1F311B4E5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9602" y="5365849"/>
            <a:ext cx="9144000" cy="1655762"/>
          </a:xfrm>
        </p:spPr>
        <p:txBody>
          <a:bodyPr/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한국공학대학교 </a:t>
            </a:r>
            <a:r>
              <a:rPr lang="en-US" altLang="ko-KR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2022182041 </a:t>
            </a:r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하승민</a:t>
            </a:r>
            <a:endParaRPr lang="en-US" altLang="ko-KR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r"/>
            <a:r>
              <a:rPr lang="en-US" altLang="ko-KR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2023 2</a:t>
            </a:r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학기 </a:t>
            </a:r>
            <a:r>
              <a:rPr lang="en-US" altLang="ko-KR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2D</a:t>
            </a:r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게임프로그래밍</a:t>
            </a:r>
            <a:endParaRPr lang="en-US" altLang="ko-KR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이대현 교수님</a:t>
            </a:r>
          </a:p>
        </p:txBody>
      </p:sp>
      <p:pic>
        <p:nvPicPr>
          <p:cNvPr id="1038" name="Picture 14" descr="양궁, 대상, 화살, 목표">
            <a:extLst>
              <a:ext uri="{FF2B5EF4-FFF2-40B4-BE49-F238E27FC236}">
                <a16:creationId xmlns:a16="http://schemas.microsoft.com/office/drawing/2014/main" id="{4E2D658B-3083-4DB1-A67F-47049B137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1" y="3885414"/>
            <a:ext cx="3409749" cy="340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1EF0257-3E9C-466A-AD16-B8DEE34CF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1944" l="10000" r="90000">
                        <a14:foregroundMark x1="46389" y1="26944" x2="53889" y2="29444"/>
                        <a14:foregroundMark x1="47500" y1="71944" x2="52778" y2="82222"/>
                        <a14:foregroundMark x1="42222" y1="70278" x2="48333" y2="81667"/>
                        <a14:foregroundMark x1="37778" y1="91111" x2="37778" y2="89722"/>
                        <a14:foregroundMark x1="38056" y1="72222" x2="37500" y2="78889"/>
                        <a14:foregroundMark x1="59167" y1="91667" x2="59444" y2="89444"/>
                        <a14:foregroundMark x1="37778" y1="91944" x2="38056" y2="89167"/>
                        <a14:foregroundMark x1="37222" y1="70556" x2="38056" y2="63611"/>
                        <a14:foregroundMark x1="56667" y1="74167" x2="59444" y2="6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042" y="3956786"/>
            <a:ext cx="2994022" cy="299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11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3548752-8DA5-4ADF-B4D7-6C42047DA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421" y="-104863"/>
            <a:ext cx="12525498" cy="7045593"/>
          </a:xfrm>
          <a:prstGeom prst="rect">
            <a:avLst/>
          </a:prstGeom>
        </p:spPr>
      </p:pic>
      <p:pic>
        <p:nvPicPr>
          <p:cNvPr id="10" name="Picture 14" descr="양궁, 대상, 화살, 목표">
            <a:extLst>
              <a:ext uri="{FF2B5EF4-FFF2-40B4-BE49-F238E27FC236}">
                <a16:creationId xmlns:a16="http://schemas.microsoft.com/office/drawing/2014/main" id="{01F75FA7-CA3B-4612-909C-00911741C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1" y="3885414"/>
            <a:ext cx="3409749" cy="340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F6FED82-CDD7-43E5-B352-B209F0261621}"/>
              </a:ext>
            </a:extLst>
          </p:cNvPr>
          <p:cNvSpPr/>
          <p:nvPr/>
        </p:nvSpPr>
        <p:spPr>
          <a:xfrm>
            <a:off x="-186422" y="0"/>
            <a:ext cx="12596437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1955EC-71A2-49FB-B115-696DC3836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72" y="566255"/>
            <a:ext cx="806042" cy="4780807"/>
          </a:xfrm>
        </p:spPr>
        <p:txBody>
          <a:bodyPr vert="eaVert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6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게</a:t>
            </a:r>
            <a:r>
              <a:rPr lang="ko-KR" altLang="en-US" sz="2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6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임</a:t>
            </a:r>
            <a:r>
              <a:rPr lang="ko-KR" altLang="en-US" sz="24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5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6000" dirty="0" err="1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컨</a:t>
            </a:r>
            <a:r>
              <a:rPr lang="ko-KR" altLang="en-US" sz="4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6000" dirty="0" err="1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셉</a:t>
            </a:r>
            <a:endParaRPr lang="ko-KR" altLang="en-US" sz="6000" dirty="0">
              <a:solidFill>
                <a:schemeClr val="bg1"/>
              </a:solidFill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971FC-B8B6-48AE-8606-FB05455F7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928" y="566256"/>
            <a:ext cx="10515600" cy="522494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sz="4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양궁</a:t>
            </a:r>
            <a:r>
              <a:rPr lang="ko-KR" altLang="en-US" sz="40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을 잘하면 </a:t>
            </a:r>
            <a:r>
              <a:rPr lang="ko-KR" altLang="en-US" sz="400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똠양꿍</a:t>
            </a:r>
            <a:r>
              <a:rPr lang="ko-KR" altLang="en-US" sz="4000" dirty="0" err="1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을</a:t>
            </a:r>
            <a:r>
              <a:rPr lang="ko-KR" altLang="en-US" sz="40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준다고</a:t>
            </a:r>
            <a:r>
              <a:rPr lang="en-US" altLang="ko-KR" sz="40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?!</a:t>
            </a:r>
            <a:endParaRPr lang="en-US" altLang="ko-KR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맑은 고딕" panose="020B0503020000020004" pitchFamily="50" charset="-127"/>
              <a:buChar char="-"/>
            </a:pPr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양궁과 </a:t>
            </a:r>
            <a:r>
              <a:rPr lang="ko-KR" altLang="en-US" dirty="0" err="1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똠양꿍의</a:t>
            </a:r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언어유희</a:t>
            </a:r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에서 나온 아이디어</a:t>
            </a:r>
            <a:endParaRPr lang="en-US" altLang="ko-KR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맑은 고딕" panose="020B0503020000020004" pitchFamily="50" charset="-127"/>
              <a:buChar char="-"/>
            </a:pPr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양궁</a:t>
            </a:r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이라는 핵심 컨텐츠를 중심으로 궁에서 양궁을 하거나 양이 양궁을 하는 등의 여러 언어유희를 이용하여 재미 요소를 더한 컨셉</a:t>
            </a:r>
            <a:endParaRPr lang="en-US" altLang="ko-KR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맑은 고딕" panose="020B0503020000020004" pitchFamily="50" charset="-127"/>
              <a:buChar char="-"/>
            </a:pPr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여러 방해요소를 이겨내고 에임에 집중하여</a:t>
            </a:r>
            <a:br>
              <a:rPr lang="en-US" altLang="ko-KR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점수를 얻는 </a:t>
            </a:r>
            <a:r>
              <a:rPr lang="ko-KR" altLang="en-US" dirty="0" err="1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짜랏함</a:t>
            </a:r>
            <a:endParaRPr lang="en-US" altLang="ko-KR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pic>
        <p:nvPicPr>
          <p:cNvPr id="4098" name="Picture 2" descr="맛있는 똠양꿍, 톰 얌, 음식, 톰 얌 궁 배경 일러스트 및 사진 무료 다운로드 - Pngtree">
            <a:extLst>
              <a:ext uri="{FF2B5EF4-FFF2-40B4-BE49-F238E27FC236}">
                <a16:creationId xmlns:a16="http://schemas.microsoft.com/office/drawing/2014/main" id="{2E823469-F5BC-4397-8792-D13D69F88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61" y="3239589"/>
            <a:ext cx="3701141" cy="370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36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30BFC90-EC3B-46CC-A7AB-67A1F2312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6421" y="-104863"/>
            <a:ext cx="12525498" cy="7045593"/>
          </a:xfrm>
          <a:prstGeom prst="rect">
            <a:avLst/>
          </a:prstGeom>
        </p:spPr>
      </p:pic>
      <p:pic>
        <p:nvPicPr>
          <p:cNvPr id="5" name="Picture 14" descr="양궁, 대상, 화살, 목표">
            <a:extLst>
              <a:ext uri="{FF2B5EF4-FFF2-40B4-BE49-F238E27FC236}">
                <a16:creationId xmlns:a16="http://schemas.microsoft.com/office/drawing/2014/main" id="{C5429FE5-0B02-4E75-8E3D-377473890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1" y="3885414"/>
            <a:ext cx="3409749" cy="340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2C7CF5B-8E6A-4B30-B085-0EB8F5D4F40F}"/>
              </a:ext>
            </a:extLst>
          </p:cNvPr>
          <p:cNvSpPr/>
          <p:nvPr/>
        </p:nvSpPr>
        <p:spPr>
          <a:xfrm>
            <a:off x="-186422" y="0"/>
            <a:ext cx="12596437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9BB1AAE-D66A-420F-83B8-75A4AFEDDA80}"/>
              </a:ext>
            </a:extLst>
          </p:cNvPr>
          <p:cNvSpPr txBox="1">
            <a:spLocks/>
          </p:cNvSpPr>
          <p:nvPr/>
        </p:nvSpPr>
        <p:spPr>
          <a:xfrm>
            <a:off x="246472" y="566255"/>
            <a:ext cx="806042" cy="6161715"/>
          </a:xfrm>
          <a:prstGeom prst="rect">
            <a:avLst/>
          </a:prstGeom>
        </p:spPr>
        <p:txBody>
          <a:bodyPr vert="eaVert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6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예</a:t>
            </a:r>
            <a:r>
              <a:rPr lang="ko-KR" altLang="en-US" sz="18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6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상</a:t>
            </a:r>
            <a:r>
              <a:rPr lang="ko-KR" altLang="en-US" sz="5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 </a:t>
            </a:r>
            <a:r>
              <a:rPr lang="ko-KR" altLang="en-US" sz="6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진</a:t>
            </a:r>
            <a:r>
              <a:rPr lang="ko-KR" altLang="en-US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6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행</a:t>
            </a:r>
            <a:r>
              <a:rPr lang="ko-KR" altLang="en-US" sz="24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 </a:t>
            </a:r>
            <a:r>
              <a:rPr lang="ko-KR" altLang="en-US" sz="5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6000" dirty="0" err="1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흐</a:t>
            </a:r>
            <a:r>
              <a:rPr lang="ko-KR" altLang="en-US" sz="14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6000" dirty="0" err="1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름</a:t>
            </a:r>
            <a:endParaRPr lang="ko-KR" altLang="en-US" sz="6000" dirty="0">
              <a:solidFill>
                <a:schemeClr val="bg1"/>
              </a:solidFill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A089A-862C-45DD-AB5C-F2EE5DC1DBD8}"/>
              </a:ext>
            </a:extLst>
          </p:cNvPr>
          <p:cNvSpPr/>
          <p:nvPr/>
        </p:nvSpPr>
        <p:spPr>
          <a:xfrm>
            <a:off x="3031252" y="367361"/>
            <a:ext cx="2520000" cy="144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게임 시작 화면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FB1528-8585-4105-97E9-34D06C160443}"/>
              </a:ext>
            </a:extLst>
          </p:cNvPr>
          <p:cNvSpPr/>
          <p:nvPr/>
        </p:nvSpPr>
        <p:spPr>
          <a:xfrm>
            <a:off x="7108109" y="367361"/>
            <a:ext cx="2520000" cy="144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스테이지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2F284D-2ACA-4582-B863-AB32683FC73B}"/>
              </a:ext>
            </a:extLst>
          </p:cNvPr>
          <p:cNvSpPr/>
          <p:nvPr/>
        </p:nvSpPr>
        <p:spPr>
          <a:xfrm>
            <a:off x="5069680" y="5050639"/>
            <a:ext cx="2520000" cy="144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클리어 화면</a:t>
            </a:r>
            <a:endParaRPr lang="en-US" altLang="ko-KR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똠양꿍</a:t>
            </a:r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이미지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E36FAA75-B47A-40D4-8A6F-5EB852648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468512"/>
              </p:ext>
            </p:extLst>
          </p:nvPr>
        </p:nvGraphicFramePr>
        <p:xfrm>
          <a:off x="3037681" y="2326790"/>
          <a:ext cx="6583998" cy="2204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666">
                  <a:extLst>
                    <a:ext uri="{9D8B030D-6E8A-4147-A177-3AD203B41FA5}">
                      <a16:colId xmlns:a16="http://schemas.microsoft.com/office/drawing/2014/main" val="238922735"/>
                    </a:ext>
                  </a:extLst>
                </a:gridCol>
                <a:gridCol w="2194666">
                  <a:extLst>
                    <a:ext uri="{9D8B030D-6E8A-4147-A177-3AD203B41FA5}">
                      <a16:colId xmlns:a16="http://schemas.microsoft.com/office/drawing/2014/main" val="3131578539"/>
                    </a:ext>
                  </a:extLst>
                </a:gridCol>
                <a:gridCol w="2194666">
                  <a:extLst>
                    <a:ext uri="{9D8B030D-6E8A-4147-A177-3AD203B41FA5}">
                      <a16:colId xmlns:a16="http://schemas.microsoft.com/office/drawing/2014/main" val="2517384929"/>
                    </a:ext>
                  </a:extLst>
                </a:gridCol>
              </a:tblGrid>
              <a:tr h="67828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양궁 스테이지</a:t>
                      </a:r>
                      <a:endParaRPr lang="en-US" altLang="ko-KR" sz="2400" b="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양궁 스테이지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734600"/>
                  </a:ext>
                </a:extLst>
              </a:tr>
              <a:tr h="1526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재밌는 언어유희를 이용해 꾸며진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테마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0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번 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추후 결정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) 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활을 쏘고 총점 계산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여러 장애물을 이겨내고 일정 점수를 넘기면 성공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163535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99DB969-C001-4161-BAAC-0FE32ED8A70D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5551252" y="1087361"/>
            <a:ext cx="1556857" cy="0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C5E44900-70D9-4545-9671-AE5308457975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rot="5400000">
            <a:off x="7089181" y="1047861"/>
            <a:ext cx="519429" cy="2038429"/>
          </a:xfrm>
          <a:prstGeom prst="curvedConnector3">
            <a:avLst/>
          </a:prstGeom>
          <a:ln w="38100">
            <a:solidFill>
              <a:schemeClr val="bg1"/>
            </a:solidFill>
            <a:prstDash val="solid"/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0729120B-96A3-4926-A3C9-EBAF2C117662}"/>
              </a:ext>
            </a:extLst>
          </p:cNvPr>
          <p:cNvCxnSpPr>
            <a:stCxn id="17" idx="3"/>
            <a:endCxn id="13" idx="3"/>
          </p:cNvCxnSpPr>
          <p:nvPr/>
        </p:nvCxnSpPr>
        <p:spPr>
          <a:xfrm flipV="1">
            <a:off x="7589680" y="1087361"/>
            <a:ext cx="2038429" cy="4683278"/>
          </a:xfrm>
          <a:prstGeom prst="curvedConnector3">
            <a:avLst>
              <a:gd name="adj1" fmla="val 142667"/>
            </a:avLst>
          </a:prstGeom>
          <a:ln w="38100">
            <a:solidFill>
              <a:schemeClr val="bg1"/>
            </a:solidFill>
            <a:prstDash val="solid"/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014F18E-7B8C-4809-B5F4-713B868B86DF}"/>
              </a:ext>
            </a:extLst>
          </p:cNvPr>
          <p:cNvCxnSpPr>
            <a:cxnSpLocks/>
          </p:cNvCxnSpPr>
          <p:nvPr/>
        </p:nvCxnSpPr>
        <p:spPr>
          <a:xfrm flipH="1">
            <a:off x="6329680" y="4519446"/>
            <a:ext cx="0" cy="531193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61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30BFC90-EC3B-46CC-A7AB-67A1F2312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6421" y="-104863"/>
            <a:ext cx="12525498" cy="7045593"/>
          </a:xfrm>
          <a:prstGeom prst="rect">
            <a:avLst/>
          </a:prstGeom>
        </p:spPr>
      </p:pic>
      <p:pic>
        <p:nvPicPr>
          <p:cNvPr id="5" name="Picture 14" descr="양궁, 대상, 화살, 목표">
            <a:extLst>
              <a:ext uri="{FF2B5EF4-FFF2-40B4-BE49-F238E27FC236}">
                <a16:creationId xmlns:a16="http://schemas.microsoft.com/office/drawing/2014/main" id="{C5429FE5-0B02-4E75-8E3D-377473890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1" y="3885414"/>
            <a:ext cx="3409749" cy="340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2C7CF5B-8E6A-4B30-B085-0EB8F5D4F40F}"/>
              </a:ext>
            </a:extLst>
          </p:cNvPr>
          <p:cNvSpPr/>
          <p:nvPr/>
        </p:nvSpPr>
        <p:spPr>
          <a:xfrm>
            <a:off x="-186422" y="0"/>
            <a:ext cx="12596437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9BB1AAE-D66A-420F-83B8-75A4AFEDDA80}"/>
              </a:ext>
            </a:extLst>
          </p:cNvPr>
          <p:cNvSpPr txBox="1">
            <a:spLocks/>
          </p:cNvSpPr>
          <p:nvPr/>
        </p:nvSpPr>
        <p:spPr>
          <a:xfrm>
            <a:off x="246472" y="566255"/>
            <a:ext cx="806042" cy="6161715"/>
          </a:xfrm>
          <a:prstGeom prst="rect">
            <a:avLst/>
          </a:prstGeom>
        </p:spPr>
        <p:txBody>
          <a:bodyPr vert="eaVert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6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예</a:t>
            </a:r>
            <a:r>
              <a:rPr lang="ko-KR" altLang="en-US" sz="18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6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상</a:t>
            </a:r>
            <a:r>
              <a:rPr lang="ko-KR" altLang="en-US" sz="5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 </a:t>
            </a:r>
            <a:r>
              <a:rPr lang="ko-KR" altLang="en-US" sz="6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진</a:t>
            </a:r>
            <a:r>
              <a:rPr lang="ko-KR" altLang="en-US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6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행</a:t>
            </a:r>
            <a:r>
              <a:rPr lang="ko-KR" altLang="en-US" sz="24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 </a:t>
            </a:r>
            <a:r>
              <a:rPr lang="ko-KR" altLang="en-US" sz="5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6000" dirty="0" err="1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흐</a:t>
            </a:r>
            <a:r>
              <a:rPr lang="ko-KR" altLang="en-US" sz="14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6000" dirty="0" err="1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름</a:t>
            </a:r>
            <a:endParaRPr lang="ko-KR" altLang="en-US" sz="6000" dirty="0">
              <a:solidFill>
                <a:schemeClr val="bg1"/>
              </a:solidFill>
              <a:latin typeface="배달의민족 을지로체" panose="020B0600000101010101" pitchFamily="34" charset="-127"/>
              <a:ea typeface="배달의민족 을지로체" panose="020B0600000101010101" pitchFamily="34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EA66136D-099F-4620-B18D-7E81BE08F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928" y="566256"/>
            <a:ext cx="10515600" cy="522494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sz="4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양궁 스테이지</a:t>
            </a:r>
            <a:endParaRPr lang="en-US" altLang="ko-KR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맑은 고딕" panose="020B0503020000020004" pitchFamily="50" charset="-127"/>
              <a:buChar char="-"/>
            </a:pPr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마우스</a:t>
            </a:r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 향하는 곳으로 에임이 </a:t>
            </a:r>
            <a:r>
              <a:rPr lang="ko-KR" altLang="en-US" dirty="0" err="1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맞춰짐</a:t>
            </a:r>
            <a:endParaRPr lang="en-US" altLang="ko-KR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맑은 고딕" panose="020B0503020000020004" pitchFamily="50" charset="-127"/>
              <a:buChar char="-"/>
            </a:pPr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바람의 </a:t>
            </a:r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강도와 방향</a:t>
            </a:r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에 따라 에임이 흔들림</a:t>
            </a:r>
            <a:endParaRPr lang="en-US" altLang="ko-KR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맑은 고딕" panose="020B0503020000020004" pitchFamily="50" charset="-127"/>
              <a:buChar char="-"/>
            </a:pPr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경고 메시지가 뜬 후 화면이 가려지는 등의 </a:t>
            </a:r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장애물</a:t>
            </a:r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등장</a:t>
            </a:r>
            <a:endParaRPr lang="en-US" altLang="ko-KR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맑은 고딕" panose="020B0503020000020004" pitchFamily="50" charset="-127"/>
              <a:buChar char="-"/>
            </a:pPr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마우스 </a:t>
            </a:r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클릭</a:t>
            </a:r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으로 화살 발사</a:t>
            </a:r>
            <a:endParaRPr lang="en-US" altLang="ko-KR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맑은 고딕" panose="020B0503020000020004" pitchFamily="50" charset="-127"/>
              <a:buChar char="-"/>
            </a:pPr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마지막 에임 </a:t>
            </a:r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부분에 화살 박힘</a:t>
            </a:r>
            <a:endParaRPr lang="en-US" altLang="ko-KR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맑은 고딕" panose="020B0503020000020004" pitchFamily="50" charset="-127"/>
              <a:buChar char="-"/>
            </a:pPr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점수</a:t>
            </a:r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계산</a:t>
            </a:r>
            <a:endParaRPr lang="en-US" altLang="ko-KR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pic>
        <p:nvPicPr>
          <p:cNvPr id="1028" name="Picture 4" descr="플래시 양궁게임">
            <a:extLst>
              <a:ext uri="{FF2B5EF4-FFF2-40B4-BE49-F238E27FC236}">
                <a16:creationId xmlns:a16="http://schemas.microsoft.com/office/drawing/2014/main" id="{28DC23B8-78BB-4268-BB17-5B93471BC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760" y="3664288"/>
            <a:ext cx="4143767" cy="2944837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04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095541F-F7D4-481F-A648-71C8BC713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421" y="-104863"/>
            <a:ext cx="12525498" cy="7045593"/>
          </a:xfrm>
          <a:prstGeom prst="rect">
            <a:avLst/>
          </a:prstGeom>
        </p:spPr>
      </p:pic>
      <p:pic>
        <p:nvPicPr>
          <p:cNvPr id="5" name="Picture 14" descr="양궁, 대상, 화살, 목표">
            <a:extLst>
              <a:ext uri="{FF2B5EF4-FFF2-40B4-BE49-F238E27FC236}">
                <a16:creationId xmlns:a16="http://schemas.microsoft.com/office/drawing/2014/main" id="{48D8C37E-0584-447A-AB61-1EF94B84B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1" y="3885414"/>
            <a:ext cx="3409749" cy="340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FF4BF0A-4CBB-4BE9-8A4F-2FE62E25605D}"/>
              </a:ext>
            </a:extLst>
          </p:cNvPr>
          <p:cNvSpPr/>
          <p:nvPr/>
        </p:nvSpPr>
        <p:spPr>
          <a:xfrm>
            <a:off x="-186422" y="0"/>
            <a:ext cx="12596437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62BC37D-A185-4533-B005-A139F66F1EFB}"/>
              </a:ext>
            </a:extLst>
          </p:cNvPr>
          <p:cNvSpPr txBox="1">
            <a:spLocks/>
          </p:cNvSpPr>
          <p:nvPr/>
        </p:nvSpPr>
        <p:spPr>
          <a:xfrm>
            <a:off x="246472" y="566256"/>
            <a:ext cx="806042" cy="4894018"/>
          </a:xfrm>
          <a:prstGeom prst="rect">
            <a:avLst/>
          </a:prstGeom>
        </p:spPr>
        <p:txBody>
          <a:bodyPr vert="eaVert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6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개</a:t>
            </a:r>
            <a:r>
              <a:rPr lang="ko-KR" altLang="en-US" sz="2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6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발</a:t>
            </a:r>
            <a:r>
              <a:rPr lang="ko-KR" altLang="en-US" sz="5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 </a:t>
            </a:r>
            <a:r>
              <a:rPr lang="ko-KR" altLang="en-US" sz="6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일</a:t>
            </a:r>
            <a:r>
              <a:rPr lang="ko-KR" altLang="en-US" sz="48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 </a:t>
            </a:r>
            <a:r>
              <a:rPr lang="ko-KR" altLang="en-US" sz="6000" dirty="0">
                <a:solidFill>
                  <a:schemeClr val="bg1"/>
                </a:solidFill>
                <a:latin typeface="배달의민족 을지로체" panose="020B0600000101010101" pitchFamily="34" charset="-127"/>
                <a:ea typeface="배달의민족 을지로체" panose="020B0600000101010101" pitchFamily="34" charset="-127"/>
              </a:rPr>
              <a:t>정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F3F4C9EB-01D5-463A-B611-58EF9EC7B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175263"/>
              </p:ext>
            </p:extLst>
          </p:nvPr>
        </p:nvGraphicFramePr>
        <p:xfrm>
          <a:off x="2047795" y="566255"/>
          <a:ext cx="8866281" cy="5725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165">
                  <a:extLst>
                    <a:ext uri="{9D8B030D-6E8A-4147-A177-3AD203B41FA5}">
                      <a16:colId xmlns:a16="http://schemas.microsoft.com/office/drawing/2014/main" val="3754416176"/>
                    </a:ext>
                  </a:extLst>
                </a:gridCol>
                <a:gridCol w="7805116">
                  <a:extLst>
                    <a:ext uri="{9D8B030D-6E8A-4147-A177-3AD203B41FA5}">
                      <a16:colId xmlns:a16="http://schemas.microsoft.com/office/drawing/2014/main" val="1575512784"/>
                    </a:ext>
                  </a:extLst>
                </a:gridCol>
              </a:tblGrid>
              <a:tr h="63616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상세 개발 일정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128416"/>
                  </a:ext>
                </a:extLst>
              </a:tr>
              <a:tr h="636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리소스 구하기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: 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배경 사진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, UI, 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효과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0702601"/>
                  </a:ext>
                </a:extLst>
              </a:tr>
              <a:tr h="636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리소스 제작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/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편집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: </a:t>
                      </a:r>
                      <a:r>
                        <a:rPr lang="ko-KR" altLang="en-US" sz="2400" dirty="0" err="1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몹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플레이어 </a:t>
                      </a:r>
                      <a:r>
                        <a:rPr lang="ko-KR" altLang="en-US" sz="2400" dirty="0" err="1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스프라이트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057894"/>
                  </a:ext>
                </a:extLst>
              </a:tr>
              <a:tr h="636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게임 진행 흐름 틀 개발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543564"/>
                  </a:ext>
                </a:extLst>
              </a:tr>
              <a:tr h="636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4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088958"/>
                  </a:ext>
                </a:extLst>
              </a:tr>
              <a:tr h="636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5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스테이지 테마 기획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: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5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개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~10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개 목표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0125858"/>
                  </a:ext>
                </a:extLst>
              </a:tr>
              <a:tr h="636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6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스테이지 개발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83388"/>
                  </a:ext>
                </a:extLst>
              </a:tr>
              <a:tr h="636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7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 개발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862318"/>
                  </a:ext>
                </a:extLst>
              </a:tr>
              <a:tr h="636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8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33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755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192</Words>
  <Application>Microsoft Office PowerPoint</Application>
  <PresentationFormat>와이드스크린</PresentationFormat>
  <Paragraphs>43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G마켓 산스 Light</vt:lpstr>
      <vt:lpstr>G마켓 산스 Medium</vt:lpstr>
      <vt:lpstr>맑은 고딕</vt:lpstr>
      <vt:lpstr>배달의민족 을지로체</vt:lpstr>
      <vt:lpstr>Arial</vt:lpstr>
      <vt:lpstr>Office 테마</vt:lpstr>
      <vt:lpstr>똠 양 궁</vt:lpstr>
      <vt:lpstr>게 임   컨 셉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궁 양의 양궁</dc:title>
  <dc:creator>하승민(2022182041)</dc:creator>
  <cp:lastModifiedBy>하승민(2022182041)</cp:lastModifiedBy>
  <cp:revision>15</cp:revision>
  <dcterms:created xsi:type="dcterms:W3CDTF">2023-10-14T17:28:48Z</dcterms:created>
  <dcterms:modified xsi:type="dcterms:W3CDTF">2023-10-15T04:17:31Z</dcterms:modified>
</cp:coreProperties>
</file>