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308" autoAdjust="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9ED4-A3D1-440F-977B-1910E94F21CF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EF49-0A14-4334-8084-40124D71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EF49-0A14-4334-8084-40124D7132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2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B7B0-330E-4980-B1ED-15CDED09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26FF1-7C20-433C-87B3-533B75C58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91630-7119-48AF-AC13-AA879BFF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87FA2-9FC7-4490-8D72-A04F737C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E5A3C-BE24-451D-8ED5-C3EDF5F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098D-0D85-4CA0-B5A3-233320DE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493F9-E920-464E-9EAE-C74F4405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1C82-2136-436B-A87E-EBF1233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BD518-5295-4933-AAD5-2AEAC47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B691C-C164-45DA-AA05-DDA8C38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613F-1F93-4C31-8D2F-E86397A1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11EE6-9B9C-40A4-BBFA-0B7237ED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C4C30-F176-469B-8C5F-DB33C135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2B7C-E0B8-43BC-B5F7-60D1EB1C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51B32-EDA7-4E5E-BE4B-CDFF12E0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1BCEF-F860-438E-AB80-53DA556D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49F70-2229-4BC3-8A74-23846A94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8A806-99A2-4964-9246-A61A0BCB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C481B-F68D-4B19-8679-73A75566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8AB08-F73B-447E-9D67-B83F1CE1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8166-B495-40F7-AFEB-21104069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D8376-6B11-4ED4-8BAC-F1C97AB2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A1766-2366-46BA-A0E1-A6A6FF4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5FE4E-A4B3-4580-97A9-4BC988C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A034F-0AD9-4CA6-86B7-83CAD59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949E-8421-4F34-B2B2-FB8C22B4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346C-7DE5-46C2-9404-C61FA8FF4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B3D8C-4631-4BF2-A281-C48159169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9F87-F321-49D0-A1ED-9267E4D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FF645-4313-441F-A6A4-EB2CD98F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1EB63-BEAB-4107-8BB2-8B6BF79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A0B5-4BC4-4D2C-8196-EB1E2CCB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A3F0D-2E87-4080-8F8E-813DCD70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51160-C0D0-4208-B692-9AC51AD2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F289E-E203-4F38-AC12-44B0286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D4141-7194-4EB0-A2E7-2C0F1B44C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7EF31-1533-419C-9CE4-EFE71C6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BBF33-2F3E-4332-9613-4A8C363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1CF7F-1988-477C-AD5C-DFA704CA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D8C6-3EF0-4FDA-B266-0DAFCE4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9ADF0-7E8A-4D9C-9C18-8A6423E3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F0218-7AD9-4312-B06E-5B2985B9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C689C-5400-4CD5-9CD6-B0780DF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49CA6-84D7-411F-BDD5-E60FF507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38B4D1-B333-4E88-AD45-EEE89428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4D9ECA-B155-468E-A4A1-2620849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1586-FB9C-404C-A4B2-66A1F769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9E6A0-29B3-4A57-8378-FF99BE0D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543BF-22CF-4F5F-9069-249455D65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CA6D5-4412-4728-B5AB-2D8E4049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42A-E5EA-44FF-8B52-498D0401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B1040-3CCC-418E-91E8-0CCEA44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BF6D-ABB9-40B5-AADB-1A76593D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E9236-8F43-4703-BBD8-194B506E9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B3F23-EBD2-4C78-9519-9BF339FD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A8A27-C23F-42D3-B96A-9B813EEF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2BB21-05F2-4813-977F-05DF57F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63ACB-5AA0-4D2C-A88F-E6BD91A2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595991-5856-48CE-9AD5-097D8B8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32A61-0E47-4FF4-93FF-91AFADC6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EE23F-9E43-4B9C-A4AE-A77A82C5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8C6FC-EC67-44CD-A913-611DCCAA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7AA9C-71A1-4FF5-9914-BD9A5B2E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2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DB0F11-9CD9-4E86-B35F-518F619D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994020-C89D-40CE-8FE6-6A4F8AF136BB}"/>
              </a:ext>
            </a:extLst>
          </p:cNvPr>
          <p:cNvSpPr/>
          <p:nvPr/>
        </p:nvSpPr>
        <p:spPr>
          <a:xfrm>
            <a:off x="-186421" y="0"/>
            <a:ext cx="12596437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398549-637A-4860-A89D-DE0ACA87E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8454" y="1574014"/>
            <a:ext cx="1117100" cy="3123892"/>
          </a:xfrm>
        </p:spPr>
        <p:txBody>
          <a:bodyPr vert="eaVert">
            <a:no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8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똠</a:t>
            </a:r>
            <a:r>
              <a:rPr lang="ko-KR" altLang="en-US" sz="32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양</a:t>
            </a:r>
            <a:r>
              <a:rPr lang="ko-KR" altLang="en-US" sz="2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436B6-2B76-48F7-AE24-1F311B4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602" y="5365849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한국공학대학교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2022182041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하승민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2023 2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2D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게임프로그래밍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이대현 교수님</a:t>
            </a:r>
          </a:p>
        </p:txBody>
      </p:sp>
      <p:pic>
        <p:nvPicPr>
          <p:cNvPr id="1038" name="Picture 14" descr="양궁, 대상, 화살, 목표">
            <a:extLst>
              <a:ext uri="{FF2B5EF4-FFF2-40B4-BE49-F238E27FC236}">
                <a16:creationId xmlns:a16="http://schemas.microsoft.com/office/drawing/2014/main" id="{4E2D658B-3083-4DB1-A67F-47049B13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1EF0257-3E9C-466A-AD16-B8DEE34C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944" l="10000" r="90000">
                        <a14:foregroundMark x1="46389" y1="26944" x2="53889" y2="29444"/>
                        <a14:foregroundMark x1="47500" y1="71944" x2="52778" y2="82222"/>
                        <a14:foregroundMark x1="42222" y1="70278" x2="48333" y2="81667"/>
                        <a14:foregroundMark x1="37778" y1="91111" x2="37778" y2="89722"/>
                        <a14:foregroundMark x1="38056" y1="72222" x2="37500" y2="78889"/>
                        <a14:foregroundMark x1="59167" y1="91667" x2="59444" y2="89444"/>
                        <a14:foregroundMark x1="37778" y1="91944" x2="38056" y2="89167"/>
                        <a14:foregroundMark x1="37222" y1="70556" x2="38056" y2="63611"/>
                        <a14:foregroundMark x1="56667" y1="74167" x2="59444" y2="6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42" y="3956786"/>
            <a:ext cx="2994022" cy="29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95541F-F7D4-481F-A648-71C8BC71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48D8C37E-0584-447A-AB61-1EF94B84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F4BF0A-4CBB-4BE9-8A4F-2FE62E25605D}"/>
              </a:ext>
            </a:extLst>
          </p:cNvPr>
          <p:cNvSpPr/>
          <p:nvPr/>
        </p:nvSpPr>
        <p:spPr>
          <a:xfrm>
            <a:off x="-202219" y="-11067"/>
            <a:ext cx="1259643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2BC37D-A185-4533-B005-A139F66F1EFB}"/>
              </a:ext>
            </a:extLst>
          </p:cNvPr>
          <p:cNvSpPr txBox="1">
            <a:spLocks/>
          </p:cNvSpPr>
          <p:nvPr/>
        </p:nvSpPr>
        <p:spPr>
          <a:xfrm>
            <a:off x="246472" y="566256"/>
            <a:ext cx="806042" cy="4894018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진</a:t>
            </a:r>
            <a:r>
              <a:rPr lang="ko-KR" altLang="en-US" sz="4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행 상</a:t>
            </a:r>
            <a:r>
              <a:rPr lang="ko-KR" altLang="en-US" sz="4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황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3F4C9EB-01D5-463A-B611-58EF9EC7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96290"/>
              </p:ext>
            </p:extLst>
          </p:nvPr>
        </p:nvGraphicFramePr>
        <p:xfrm>
          <a:off x="1374387" y="870637"/>
          <a:ext cx="1064281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30">
                  <a:extLst>
                    <a:ext uri="{9D8B030D-6E8A-4147-A177-3AD203B41FA5}">
                      <a16:colId xmlns:a16="http://schemas.microsoft.com/office/drawing/2014/main" val="3754416176"/>
                    </a:ext>
                  </a:extLst>
                </a:gridCol>
                <a:gridCol w="1532094">
                  <a:extLst>
                    <a:ext uri="{9D8B030D-6E8A-4147-A177-3AD203B41FA5}">
                      <a16:colId xmlns:a16="http://schemas.microsoft.com/office/drawing/2014/main" val="1575512784"/>
                    </a:ext>
                  </a:extLst>
                </a:gridCol>
                <a:gridCol w="7287992">
                  <a:extLst>
                    <a:ext uri="{9D8B030D-6E8A-4147-A177-3AD203B41FA5}">
                      <a16:colId xmlns:a16="http://schemas.microsoft.com/office/drawing/2014/main" val="22631855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56601374"/>
                    </a:ext>
                  </a:extLst>
                </a:gridCol>
              </a:tblGrid>
              <a:tr h="6361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상세 개발 일정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결과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진행률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128416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리소스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구하기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활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화살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배경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똥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바람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똠양꿍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과녁 리소스 획득 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완료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90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02601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리소스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제작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편집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배경사진 편집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완료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스테이지 선택 화면 제작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게임 시작 화면 제작 완료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90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057894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3-4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게임 진행 틀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게임 시작 화면 개발 완료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스테이지 선택 화면 개발 완료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60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43564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스테이지 테마 기획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기본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바람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똥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똠양꿍을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테마로 스테이지 구성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100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125858"/>
                  </a:ext>
                </a:extLst>
              </a:tr>
              <a:tr h="50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6-8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스테이지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스테이지 전체 흐름 틀 개발 완료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스테이지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인트로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애니메이션 개발 완료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30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8338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86169F-FC8D-4369-B364-4A3E8FBE12B1}"/>
              </a:ext>
            </a:extLst>
          </p:cNvPr>
          <p:cNvSpPr txBox="1"/>
          <p:nvPr/>
        </p:nvSpPr>
        <p:spPr>
          <a:xfrm>
            <a:off x="207416" y="4613945"/>
            <a:ext cx="884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74%</a:t>
            </a:r>
            <a:endParaRPr lang="ko-KR" altLang="en-US" sz="28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5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3548752-8DA5-4ADF-B4D7-6C42047D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10" name="Picture 14" descr="양궁, 대상, 화살, 목표">
            <a:extLst>
              <a:ext uri="{FF2B5EF4-FFF2-40B4-BE49-F238E27FC236}">
                <a16:creationId xmlns:a16="http://schemas.microsoft.com/office/drawing/2014/main" id="{01F75FA7-CA3B-4612-909C-00911741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71748C-22D2-4674-A59C-0749AE1D04E3}"/>
              </a:ext>
            </a:extLst>
          </p:cNvPr>
          <p:cNvSpPr/>
          <p:nvPr/>
        </p:nvSpPr>
        <p:spPr>
          <a:xfrm>
            <a:off x="-202219" y="-11067"/>
            <a:ext cx="1259643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1955EC-71A2-49FB-B115-696DC383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72" y="566255"/>
            <a:ext cx="806042" cy="4780807"/>
          </a:xfrm>
        </p:spPr>
        <p:txBody>
          <a:bodyPr vert="eaVert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수</a:t>
            </a:r>
            <a:r>
              <a:rPr lang="ko-KR" altLang="en-US" sz="2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정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</a:t>
            </a:r>
            <a:r>
              <a:rPr lang="ko-KR" altLang="en-US" sz="4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971FC-B8B6-48AE-8606-FB05455F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28" y="566256"/>
            <a:ext cx="10515600" cy="5224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각 스테이지마다 해당하는 테마를 중심으로 방해요소 구성</a:t>
            </a:r>
            <a:endParaRPr lang="en-US" altLang="ko-KR" sz="2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→"/>
            </a:pP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스테이지가 진행됨에 따라 이전 스테이지의 방해요소가 </a:t>
            </a:r>
            <a:r>
              <a:rPr lang="ko-KR" altLang="en-US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누적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되는 방식으로 수정</a:t>
            </a:r>
            <a:endParaRPr lang="en-US" altLang="ko-KR" sz="2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5-10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개의 테마로 스테이지 구성</a:t>
            </a:r>
            <a:endParaRPr lang="en-US" altLang="ko-KR" sz="2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→"/>
            </a:pP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난이도 요소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추가</a:t>
            </a: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스테이지의 난이도에 따라 </a:t>
            </a:r>
            <a:r>
              <a:rPr lang="ko-KR" altLang="en-US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과녁이 움직임</a:t>
            </a: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기본</a:t>
            </a: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양</a:t>
            </a: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바람</a:t>
            </a: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똥</a:t>
            </a: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똠양꿍의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테마가 반복되며 </a:t>
            </a:r>
            <a:r>
              <a:rPr lang="ko-KR" altLang="en-US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루프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한번 돌 때마다 난이도가 상승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일정 점수를 넘기면 스테이지 클리어</a:t>
            </a:r>
            <a:endParaRPr lang="en-US" altLang="ko-KR" sz="2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→"/>
            </a:pP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점수에 따라 </a:t>
            </a:r>
            <a:r>
              <a:rPr lang="ko-KR" altLang="en-US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1-3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 주어짐</a:t>
            </a:r>
            <a:r>
              <a:rPr lang="en-US" altLang="ko-KR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 테마에서 모든 난이도의 스테이지에서 </a:t>
            </a:r>
            <a:r>
              <a:rPr lang="ko-KR" altLang="en-US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 </a:t>
            </a:r>
            <a:r>
              <a:rPr lang="en-US" altLang="ko-KR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받았을 시 테마 클리어</a:t>
            </a:r>
            <a:endParaRPr lang="en-US" altLang="ko-KR" sz="2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기본 장애물로 바람이 작용</a:t>
            </a:r>
            <a:endParaRPr lang="en-US" altLang="ko-KR" sz="2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→"/>
            </a:pPr>
            <a:r>
              <a:rPr lang="ko-KR" altLang="en-US" sz="2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테마</a:t>
            </a:r>
            <a:r>
              <a:rPr lang="ko-KR" altLang="en-US" sz="2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분리</a:t>
            </a:r>
            <a:endParaRPr lang="en-US" altLang="ko-KR" sz="2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4098" name="Picture 2" descr="맛있는 똠양꿍, 톰 얌, 음식, 톰 얌 궁 배경 일러스트 및 사진 무료 다운로드 - Pngtree">
            <a:extLst>
              <a:ext uri="{FF2B5EF4-FFF2-40B4-BE49-F238E27FC236}">
                <a16:creationId xmlns:a16="http://schemas.microsoft.com/office/drawing/2014/main" id="{2E823469-F5BC-4397-8792-D13D69F8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171" y="4269599"/>
            <a:ext cx="2671131" cy="267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11DF24-8F60-4D66-BC44-30AD0AAE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9BB1AAE-D66A-420F-83B8-75A4AFEDDA80}"/>
              </a:ext>
            </a:extLst>
          </p:cNvPr>
          <p:cNvSpPr txBox="1">
            <a:spLocks/>
          </p:cNvSpPr>
          <p:nvPr/>
        </p:nvSpPr>
        <p:spPr>
          <a:xfrm>
            <a:off x="246472" y="1774271"/>
            <a:ext cx="806042" cy="6161715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커</a:t>
            </a:r>
            <a:r>
              <a:rPr lang="ko-KR" altLang="en-US" sz="1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밋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통</a:t>
            </a:r>
            <a:r>
              <a:rPr lang="ko-KR" altLang="en-US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계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61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212</Words>
  <Application>Microsoft Office PowerPoint</Application>
  <PresentationFormat>와이드스크린</PresentationFormat>
  <Paragraphs>46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G마켓 산스 Light</vt:lpstr>
      <vt:lpstr>G마켓 산스 Medium</vt:lpstr>
      <vt:lpstr>맑은 고딕</vt:lpstr>
      <vt:lpstr>배달의민족 을지로체</vt:lpstr>
      <vt:lpstr>Arial</vt:lpstr>
      <vt:lpstr>Office 테마</vt:lpstr>
      <vt:lpstr>똠 양 궁</vt:lpstr>
      <vt:lpstr>PowerPoint 프레젠테이션</vt:lpstr>
      <vt:lpstr>수 정   사 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궁 양의 양궁</dc:title>
  <dc:creator>하승민(2022182041)</dc:creator>
  <cp:lastModifiedBy>하승민(2022182041)</cp:lastModifiedBy>
  <cp:revision>19</cp:revision>
  <dcterms:created xsi:type="dcterms:W3CDTF">2023-10-14T17:28:48Z</dcterms:created>
  <dcterms:modified xsi:type="dcterms:W3CDTF">2023-11-14T12:11:00Z</dcterms:modified>
</cp:coreProperties>
</file>