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1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0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61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03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54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2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6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2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9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3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3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4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2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A70F276-1833-4A75-9C1D-A56E2295A68D}" type="datetimeFigureOut">
              <a:rPr lang="en-US" smtClean="0"/>
              <a:pPr/>
              <a:t>1/9/22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2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1/9/22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75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1B237-8A4E-6A49-B926-8B0006324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BonZeb</a:t>
            </a:r>
            <a:r>
              <a:rPr lang="zh-CN" altLang="en-US" dirty="0"/>
              <a:t> </a:t>
            </a:r>
            <a:r>
              <a:rPr lang="en-US" altLang="zh-CN" dirty="0"/>
              <a:t>Real-time Tracking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21174-7B37-3D43-982F-102C16AB6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</a:t>
            </a:r>
            <a:r>
              <a:rPr lang="en-US" dirty="0" err="1"/>
              <a:t>Zhaohang</a:t>
            </a:r>
            <a:r>
              <a:rPr lang="en-US" dirty="0"/>
              <a:t> (Martin) Yan</a:t>
            </a:r>
          </a:p>
        </p:txBody>
      </p:sp>
    </p:spTree>
    <p:extLst>
      <p:ext uri="{BB962C8B-B14F-4D97-AF65-F5344CB8AC3E}">
        <p14:creationId xmlns:p14="http://schemas.microsoft.com/office/powerpoint/2010/main" val="69946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3C5C6-DE4E-DF44-AB5D-38E5C3F38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C2C4E-714A-854E-B3A6-8223022B1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12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{D0BD1EE1-628F-2C4A-8C29-C482CC5E5461}tf10001121</Template>
  <TotalTime>9</TotalTime>
  <Words>10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Quotable</vt:lpstr>
      <vt:lpstr>BonZeb Real-time Tracking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BonZeb Real-time Tracking </dc:title>
  <dc:creator>Zhaohang Yan</dc:creator>
  <cp:lastModifiedBy>Zhaohang Yan</cp:lastModifiedBy>
  <cp:revision>1</cp:revision>
  <dcterms:created xsi:type="dcterms:W3CDTF">2022-01-09T09:17:21Z</dcterms:created>
  <dcterms:modified xsi:type="dcterms:W3CDTF">2022-01-09T09:26:59Z</dcterms:modified>
</cp:coreProperties>
</file>