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4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2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9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A70F276-1833-4A75-9C1D-A56E2295A68D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5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B237-8A4E-6A49-B926-8B0006324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BonZeb</a:t>
            </a:r>
            <a:r>
              <a:rPr lang="zh-CN" altLang="en-US" dirty="0"/>
              <a:t> </a:t>
            </a:r>
            <a:r>
              <a:rPr lang="en-US" altLang="zh-CN" dirty="0"/>
              <a:t>Real-time Tracking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21174-7B37-3D43-982F-102C16AB6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/>
              <a:t>Zhaohang</a:t>
            </a:r>
            <a:r>
              <a:rPr lang="en-US" dirty="0"/>
              <a:t> (Martin) Yan</a:t>
            </a:r>
          </a:p>
        </p:txBody>
      </p:sp>
    </p:spTree>
    <p:extLst>
      <p:ext uri="{BB962C8B-B14F-4D97-AF65-F5344CB8AC3E}">
        <p14:creationId xmlns:p14="http://schemas.microsoft.com/office/powerpoint/2010/main" val="69946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C5C6-DE4E-DF44-AB5D-38E5C3F3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Python to C#...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2C4E-714A-854E-B3A6-8223022B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</a:t>
            </a:r>
            <a:r>
              <a:rPr lang="en-CA" altLang="zh-CN" dirty="0"/>
              <a:t>, materials,</a:t>
            </a:r>
            <a:r>
              <a:rPr lang="zh-CN" altLang="en-US" dirty="0"/>
              <a:t> </a:t>
            </a:r>
            <a:r>
              <a:rPr lang="en-US" altLang="zh-CN" dirty="0" err="1"/>
              <a:t>miro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1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792F-F3B3-41E9-A53A-9147E4D2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“Bring something NEW” – Kalman Filter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096A-CD81-44D9-8DE1-3C276C77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</a:t>
            </a:r>
            <a:r>
              <a:rPr lang="en-CA" altLang="zh-CN" dirty="0"/>
              <a:t>, materials,</a:t>
            </a:r>
            <a:r>
              <a:rPr lang="zh-CN" altLang="en-US" dirty="0"/>
              <a:t> </a:t>
            </a:r>
            <a:r>
              <a:rPr lang="en-US" altLang="zh-CN" dirty="0" err="1"/>
              <a:t>miro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26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28F6-4BEE-4BCB-AB73-2DEE6D00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Prospects </a:t>
            </a:r>
            <a:r>
              <a:rPr lang="en-CA" dirty="0"/>
              <a:t>(</a:t>
            </a:r>
            <a:r>
              <a:rPr lang="en-CA" altLang="zh-CN" dirty="0"/>
              <a:t>how can we use ML magic in the future </a:t>
            </a:r>
            <a:r>
              <a:rPr lang="en-CA" altLang="zh-CN"/>
              <a:t>to improve it</a:t>
            </a:r>
            <a:r>
              <a:rPr lang="en-CA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DD50-F65B-4E91-BBDF-78200546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</a:t>
            </a:r>
            <a:r>
              <a:rPr lang="en-CA" altLang="zh-CN" dirty="0"/>
              <a:t>, materials,</a:t>
            </a:r>
            <a:r>
              <a:rPr lang="zh-CN" altLang="en-US" dirty="0"/>
              <a:t> </a:t>
            </a:r>
            <a:r>
              <a:rPr lang="en-US" altLang="zh-CN" dirty="0" err="1"/>
              <a:t>miro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987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3388D-ECA1-414B-8AD0-B1DB00B7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altLang="zh-CN" sz="3200">
                <a:solidFill>
                  <a:schemeClr val="tx1"/>
                </a:solidFill>
              </a:rPr>
              <a:t>Thank you</a:t>
            </a:r>
            <a:endParaRPr lang="en-CA" sz="320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4C97-EB80-42D5-B85E-2F7DC393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375239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{D0BD1EE1-628F-2C4A-8C29-C482CC5E5461}tf10001121</Template>
  <TotalTime>1335</TotalTime>
  <Words>57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BonZeb Real-time Tracking </vt:lpstr>
      <vt:lpstr>From Python to C#...</vt:lpstr>
      <vt:lpstr>“Bring something NEW” – Kalman Filter</vt:lpstr>
      <vt:lpstr>Machine Learning Prospects (how can we use ML magic in the future to improve it)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BonZeb Real-time Tracking </dc:title>
  <dc:creator>Zhaohang Yan</dc:creator>
  <cp:lastModifiedBy>Zhaohang Yan</cp:lastModifiedBy>
  <cp:revision>4</cp:revision>
  <dcterms:created xsi:type="dcterms:W3CDTF">2022-01-09T09:17:21Z</dcterms:created>
  <dcterms:modified xsi:type="dcterms:W3CDTF">2022-01-15T08:02:55Z</dcterms:modified>
</cp:coreProperties>
</file>