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3B8"/>
    <a:srgbClr val="BA936C"/>
    <a:srgbClr val="A9AE89"/>
    <a:srgbClr val="5D6C53"/>
    <a:srgbClr val="4F5152"/>
    <a:srgbClr val="228B22"/>
    <a:srgbClr val="FEF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9" autoAdjust="0"/>
  </p:normalViewPr>
  <p:slideViewPr>
    <p:cSldViewPr snapToGrid="0">
      <p:cViewPr>
        <p:scale>
          <a:sx n="76" d="100"/>
          <a:sy n="76" d="100"/>
        </p:scale>
        <p:origin x="30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leys ." userId="f07f02b22735af12" providerId="LiveId" clId="{3C8BABF4-380D-492F-BF94-485D8059A5B2}"/>
    <pc:docChg chg="modSld">
      <pc:chgData name="Ashleys ." userId="f07f02b22735af12" providerId="LiveId" clId="{3C8BABF4-380D-492F-BF94-485D8059A5B2}" dt="2025-02-20T20:25:01.510" v="21" actId="20577"/>
      <pc:docMkLst>
        <pc:docMk/>
      </pc:docMkLst>
      <pc:sldChg chg="modSp mod">
        <pc:chgData name="Ashleys ." userId="f07f02b22735af12" providerId="LiveId" clId="{3C8BABF4-380D-492F-BF94-485D8059A5B2}" dt="2025-02-20T20:25:01.510" v="21" actId="20577"/>
        <pc:sldMkLst>
          <pc:docMk/>
          <pc:sldMk cId="1008491204" sldId="258"/>
        </pc:sldMkLst>
        <pc:spChg chg="mod">
          <ac:chgData name="Ashleys ." userId="f07f02b22735af12" providerId="LiveId" clId="{3C8BABF4-380D-492F-BF94-485D8059A5B2}" dt="2025-02-20T20:25:01.510" v="21" actId="20577"/>
          <ac:spMkLst>
            <pc:docMk/>
            <pc:sldMk cId="1008491204" sldId="258"/>
            <ac:spMk id="11" creationId="{68D162C6-3897-A0A0-CA2D-0DE778776AE2}"/>
          </ac:spMkLst>
        </pc:spChg>
      </pc:sldChg>
      <pc:sldChg chg="modSp mod">
        <pc:chgData name="Ashleys ." userId="f07f02b22735af12" providerId="LiveId" clId="{3C8BABF4-380D-492F-BF94-485D8059A5B2}" dt="2025-02-20T20:24:33.733" v="0" actId="207"/>
        <pc:sldMkLst>
          <pc:docMk/>
          <pc:sldMk cId="1947204209" sldId="259"/>
        </pc:sldMkLst>
        <pc:spChg chg="mod">
          <ac:chgData name="Ashleys ." userId="f07f02b22735af12" providerId="LiveId" clId="{3C8BABF4-380D-492F-BF94-485D8059A5B2}" dt="2025-02-20T20:24:33.733" v="0" actId="207"/>
          <ac:spMkLst>
            <pc:docMk/>
            <pc:sldMk cId="1947204209" sldId="259"/>
            <ac:spMk id="6" creationId="{9ED899FF-4D92-CC48-EE07-0F8F363111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1962-1308-EEEB-AF0D-38490AECC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2BC8C-8231-0C83-5017-1E0CD65FD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953DE-DD5B-BE48-27EF-F3606952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3810-5D2B-4C00-876C-270D09A361F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25276-92BC-2ED5-6818-EFBF4F80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0091-FFF9-E9DD-FC8E-773207E1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8ED-A732-4AC2-9211-D6A4B2CA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7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BCF3-99F0-722B-9A10-D8E26369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6ADB4-F4B3-7660-88AE-06C08554D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DBC61-6E29-E19B-DBE9-0482DBBB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3810-5D2B-4C00-876C-270D09A361F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98209-1BA4-7C76-D317-42716DB5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3A0A6-270A-A95C-24B5-95DCEDEA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8ED-A732-4AC2-9211-D6A4B2CA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0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17703-4F8B-410D-AE09-70AD367E1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0131D-B335-E291-EE96-56BA9476A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1CBA-89DE-E66C-1707-C1DAFA48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3810-5D2B-4C00-876C-270D09A361F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9970-D586-94E3-F3EF-007FD1D8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660E5-549F-A35E-EC3C-97602331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8ED-A732-4AC2-9211-D6A4B2CA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4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AE0E-656E-7C17-BC21-E7787163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12488-E539-FBC3-C788-DF26FC40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9CF43-3BAD-5627-831D-99692E2D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3810-5D2B-4C00-876C-270D09A361F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7814-9FBC-EE5D-69B9-F79FC248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5A6F5-9C2B-B54B-2C0C-FC8711A3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8ED-A732-4AC2-9211-D6A4B2CA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7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8183-8AC8-7FC1-C5AD-574AF5E0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7FF99-FA52-EC9B-BA56-D4E3C0CB3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F1023-EA1E-78F0-8F3D-2F1BC3B1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3810-5D2B-4C00-876C-270D09A361F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71565-3314-6098-0A76-BC0FC000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D8B33-7CCF-FA1D-C1A9-07EEDFD7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8ED-A732-4AC2-9211-D6A4B2CA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0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CB6D-6C38-337C-5939-3E7FFD43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37538-E409-4469-0788-99B8DBFD7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14AFD-F038-92D2-2D6B-512E02117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A7146-F873-A95D-AEFF-E240B2B9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3810-5D2B-4C00-876C-270D09A361F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9CF97-7C3E-4A19-32A6-FD34CFC6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91821-2024-7EE3-A43C-07D4F646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8ED-A732-4AC2-9211-D6A4B2CA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7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C38E-00EB-7D46-1C1A-BC7E67BD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2A942-A53B-67EB-E0A8-E82426A64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C76F5-F2BF-D436-C2BD-5760CBE31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1EAAF-42E7-CC82-F585-D9A840338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825E3-CC10-5E69-E44B-ADAE455E1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0CE59-FDA9-1888-4873-F2E92685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3810-5D2B-4C00-876C-270D09A361F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BB1B6-1F81-BE35-673D-46F91A27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CCF00-142D-333E-1157-6987350A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8ED-A732-4AC2-9211-D6A4B2CA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7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14B6-090A-0BAC-A7E0-0FDAABCD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A1812-A7C7-D7DC-9E2E-93A4A89D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3810-5D2B-4C00-876C-270D09A361F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0FA8C-72D9-35DA-5AD5-089EEBF5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613E5-E0B4-C447-B32E-742E272E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8ED-A732-4AC2-9211-D6A4B2CA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6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22DCA-BB7A-1260-E34E-B7ECE159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3810-5D2B-4C00-876C-270D09A361F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014F9-3D00-8AB5-3580-D1581A79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14087-8D11-D066-D8B6-D19FC0AE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8ED-A732-4AC2-9211-D6A4B2CA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4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1D0E-9944-87B7-73A0-03DD78CF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88E7-FA66-CD6F-EBBD-EABAC9B5B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D91D9-B2AB-D0AD-6895-61139CB49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32F96-2E21-A0AA-B079-236C0322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3810-5D2B-4C00-876C-270D09A361F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94F14-BE62-44FD-6E84-797A53D2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90E15-99A1-4C97-B576-09A21F5D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8ED-A732-4AC2-9211-D6A4B2CA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10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295A-0336-5660-03EF-5CB0E832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1B78B-AF8B-CB69-1552-7657F3574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4D974-F03B-5BEC-90EA-01EAC5F59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84D2C-64F4-5E21-362C-32986A59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3810-5D2B-4C00-876C-270D09A361F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B8DA3-89B4-82DA-6825-79B90200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CDB73-DCA1-6E09-4CA4-AE9317D6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B8ED-A732-4AC2-9211-D6A4B2CA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84548-A4BC-40E9-6A23-942B005F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22C64-D7AF-3CFE-BB42-187FEB587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C3EE3-20EE-DAEB-E134-35A210099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63810-5D2B-4C00-876C-270D09A361F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2F34C-9484-879C-8D72-CFB1CEF85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7B2C1-A403-959D-B207-237356862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7DB8ED-A732-4AC2-9211-D6A4B2CAE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2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09E84F8-F0F7-3362-F943-7205AD688711}"/>
              </a:ext>
            </a:extLst>
          </p:cNvPr>
          <p:cNvSpPr/>
          <p:nvPr/>
        </p:nvSpPr>
        <p:spPr>
          <a:xfrm>
            <a:off x="6813486" y="2855717"/>
            <a:ext cx="2772966" cy="2724643"/>
          </a:xfrm>
          <a:prstGeom prst="ellipse">
            <a:avLst/>
          </a:prstGeom>
          <a:solidFill>
            <a:srgbClr val="A9AE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E65496-1BBF-60B4-93A1-AB5DEED8C624}"/>
              </a:ext>
            </a:extLst>
          </p:cNvPr>
          <p:cNvSpPr/>
          <p:nvPr/>
        </p:nvSpPr>
        <p:spPr>
          <a:xfrm>
            <a:off x="3593959" y="977202"/>
            <a:ext cx="5004079" cy="4903595"/>
          </a:xfrm>
          <a:prstGeom prst="ellipse">
            <a:avLst/>
          </a:prstGeom>
          <a:solidFill>
            <a:srgbClr val="5D6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B8E61E-8971-3E09-D040-54CFFD9A9C7F}"/>
              </a:ext>
            </a:extLst>
          </p:cNvPr>
          <p:cNvSpPr/>
          <p:nvPr/>
        </p:nvSpPr>
        <p:spPr>
          <a:xfrm>
            <a:off x="3077497" y="4218039"/>
            <a:ext cx="1484671" cy="1465006"/>
          </a:xfrm>
          <a:prstGeom prst="ellipse">
            <a:avLst/>
          </a:prstGeom>
          <a:solidFill>
            <a:srgbClr val="5D6C53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970253-07FF-7CF4-5747-AC1CFF52B971}"/>
              </a:ext>
            </a:extLst>
          </p:cNvPr>
          <p:cNvSpPr/>
          <p:nvPr/>
        </p:nvSpPr>
        <p:spPr>
          <a:xfrm>
            <a:off x="7113369" y="722671"/>
            <a:ext cx="968748" cy="958645"/>
          </a:xfrm>
          <a:prstGeom prst="ellipse">
            <a:avLst/>
          </a:prstGeom>
          <a:solidFill>
            <a:srgbClr val="BA93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D7CB20-3917-0947-1485-9C3782862B63}"/>
              </a:ext>
            </a:extLst>
          </p:cNvPr>
          <p:cNvGrpSpPr/>
          <p:nvPr/>
        </p:nvGrpSpPr>
        <p:grpSpPr>
          <a:xfrm>
            <a:off x="9763162" y="232408"/>
            <a:ext cx="1730747" cy="1684882"/>
            <a:chOff x="9763162" y="232408"/>
            <a:chExt cx="1730747" cy="168488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0B0D43-4420-DFC8-2846-BCB3ECFC2066}"/>
                </a:ext>
              </a:extLst>
            </p:cNvPr>
            <p:cNvSpPr/>
            <p:nvPr/>
          </p:nvSpPr>
          <p:spPr>
            <a:xfrm>
              <a:off x="9763162" y="232408"/>
              <a:ext cx="1730747" cy="1684882"/>
            </a:xfrm>
            <a:prstGeom prst="ellipse">
              <a:avLst/>
            </a:prstGeom>
            <a:solidFill>
              <a:srgbClr val="E5D3B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EC86C35-BD03-C640-8A81-DE4B12128221}"/>
                </a:ext>
              </a:extLst>
            </p:cNvPr>
            <p:cNvSpPr/>
            <p:nvPr/>
          </p:nvSpPr>
          <p:spPr>
            <a:xfrm>
              <a:off x="10144161" y="595526"/>
              <a:ext cx="968748" cy="958645"/>
            </a:xfrm>
            <a:prstGeom prst="ellipse">
              <a:avLst/>
            </a:prstGeom>
            <a:solidFill>
              <a:srgbClr val="FEFA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41705B-C2C9-DF61-D071-C483312583E4}"/>
              </a:ext>
            </a:extLst>
          </p:cNvPr>
          <p:cNvGrpSpPr/>
          <p:nvPr/>
        </p:nvGrpSpPr>
        <p:grpSpPr>
          <a:xfrm>
            <a:off x="-1214286" y="4454013"/>
            <a:ext cx="3820102" cy="3849329"/>
            <a:chOff x="9763162" y="232408"/>
            <a:chExt cx="1730747" cy="168488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DF631A-CC56-DF01-180E-1CD4FC1A02D2}"/>
                </a:ext>
              </a:extLst>
            </p:cNvPr>
            <p:cNvSpPr/>
            <p:nvPr/>
          </p:nvSpPr>
          <p:spPr>
            <a:xfrm>
              <a:off x="9763162" y="232408"/>
              <a:ext cx="1730747" cy="1684882"/>
            </a:xfrm>
            <a:prstGeom prst="ellipse">
              <a:avLst/>
            </a:prstGeom>
            <a:solidFill>
              <a:srgbClr val="E5D3B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9C2DB12-8006-CADB-A8BB-3857B93BD602}"/>
                </a:ext>
              </a:extLst>
            </p:cNvPr>
            <p:cNvSpPr/>
            <p:nvPr/>
          </p:nvSpPr>
          <p:spPr>
            <a:xfrm>
              <a:off x="10144161" y="595526"/>
              <a:ext cx="968748" cy="958645"/>
            </a:xfrm>
            <a:prstGeom prst="ellipse">
              <a:avLst/>
            </a:prstGeom>
            <a:solidFill>
              <a:srgbClr val="FEFA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9443E16-B697-6A49-1DB3-9C839C8AF3B2}"/>
              </a:ext>
            </a:extLst>
          </p:cNvPr>
          <p:cNvSpPr txBox="1"/>
          <p:nvPr/>
        </p:nvSpPr>
        <p:spPr>
          <a:xfrm>
            <a:off x="3762000" y="2184289"/>
            <a:ext cx="46679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EFADF"/>
                </a:solidFill>
                <a:latin typeface="Avenir Next LT Pro" panose="020B0504020202020204" pitchFamily="34" charset="0"/>
              </a:rPr>
              <a:t>GROUP 6 ASSINGMENT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0C4D39-6344-108C-0826-89851EBAEB85}"/>
              </a:ext>
            </a:extLst>
          </p:cNvPr>
          <p:cNvSpPr txBox="1"/>
          <p:nvPr/>
        </p:nvSpPr>
        <p:spPr>
          <a:xfrm>
            <a:off x="4206424" y="3636103"/>
            <a:ext cx="3875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venir Next LT Pro" panose="020B0504020202020204" pitchFamily="34" charset="0"/>
              </a:rPr>
              <a:t>Impact of Poultry Farming on University Students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62C011-7E4F-7C16-5F89-D9969F4326F6}"/>
              </a:ext>
            </a:extLst>
          </p:cNvPr>
          <p:cNvSpPr/>
          <p:nvPr/>
        </p:nvSpPr>
        <p:spPr>
          <a:xfrm>
            <a:off x="2161329" y="1681316"/>
            <a:ext cx="782933" cy="693662"/>
          </a:xfrm>
          <a:prstGeom prst="ellipse">
            <a:avLst/>
          </a:prstGeom>
          <a:solidFill>
            <a:srgbClr val="A9AE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9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2E13FB-BE31-A6A1-2D33-9E31B19669EC}"/>
              </a:ext>
            </a:extLst>
          </p:cNvPr>
          <p:cNvSpPr/>
          <p:nvPr/>
        </p:nvSpPr>
        <p:spPr>
          <a:xfrm rot="2964989">
            <a:off x="-1364439" y="738402"/>
            <a:ext cx="2432304" cy="2429683"/>
          </a:xfrm>
          <a:prstGeom prst="rect">
            <a:avLst/>
          </a:prstGeom>
          <a:solidFill>
            <a:srgbClr val="5D6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0F5B2E-193F-FA31-E70A-ED49F7758462}"/>
              </a:ext>
            </a:extLst>
          </p:cNvPr>
          <p:cNvSpPr/>
          <p:nvPr/>
        </p:nvSpPr>
        <p:spPr>
          <a:xfrm rot="2964989">
            <a:off x="586617" y="-897804"/>
            <a:ext cx="2432304" cy="2429683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AC089-96BF-0751-3FAA-A0BCCFDD919E}"/>
              </a:ext>
            </a:extLst>
          </p:cNvPr>
          <p:cNvSpPr/>
          <p:nvPr/>
        </p:nvSpPr>
        <p:spPr>
          <a:xfrm rot="2964989">
            <a:off x="2867882" y="797037"/>
            <a:ext cx="1297367" cy="1309653"/>
          </a:xfrm>
          <a:prstGeom prst="rect">
            <a:avLst/>
          </a:prstGeom>
          <a:solidFill>
            <a:srgbClr val="A9AE8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25BBE-DA11-2EBE-D45A-73FF8843A819}"/>
              </a:ext>
            </a:extLst>
          </p:cNvPr>
          <p:cNvSpPr txBox="1"/>
          <p:nvPr/>
        </p:nvSpPr>
        <p:spPr>
          <a:xfrm>
            <a:off x="834013" y="3423466"/>
            <a:ext cx="4290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BA936C"/>
                </a:solidFill>
                <a:latin typeface="Avenir Next LT Pro" panose="020B0504020202020204" pitchFamily="34" charset="0"/>
              </a:rPr>
              <a:t>GROUP MEMBERS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D162C6-3897-A0A0-CA2D-0DE778776AE2}"/>
              </a:ext>
            </a:extLst>
          </p:cNvPr>
          <p:cNvSpPr txBox="1"/>
          <p:nvPr/>
        </p:nvSpPr>
        <p:spPr>
          <a:xfrm>
            <a:off x="5330651" y="1838416"/>
            <a:ext cx="702882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Esther Njau- 21/04118</a:t>
            </a:r>
          </a:p>
          <a:p>
            <a:pPr marL="342900" indent="-342900">
              <a:buAutoNum type="arabicPeriod"/>
            </a:pPr>
            <a:r>
              <a:rPr lang="en-US" sz="2000" b="1" dirty="0"/>
              <a:t>Miriam Kamau -21/04641  </a:t>
            </a:r>
          </a:p>
          <a:p>
            <a:pPr marL="342900" indent="-342900">
              <a:buAutoNum type="arabicPeriod"/>
            </a:pPr>
            <a:r>
              <a:rPr lang="en-US" sz="2000" b="1" dirty="0"/>
              <a:t>Ann Mellisa - 22/03922</a:t>
            </a:r>
          </a:p>
          <a:p>
            <a:pPr marL="342900" indent="-342900">
              <a:buAutoNum type="arabicPeriod"/>
            </a:pPr>
            <a:r>
              <a:rPr lang="en-US" sz="2000" b="1" dirty="0"/>
              <a:t>Mercy </a:t>
            </a:r>
            <a:r>
              <a:rPr lang="en-US" sz="2000" b="1" dirty="0" err="1"/>
              <a:t>Jeptanui</a:t>
            </a:r>
            <a:r>
              <a:rPr lang="en-US" sz="2000" b="1" dirty="0"/>
              <a:t>- 20/05149</a:t>
            </a:r>
          </a:p>
          <a:p>
            <a:pPr marL="342900" indent="-342900">
              <a:buAutoNum type="arabicPeriod"/>
            </a:pPr>
            <a:r>
              <a:rPr lang="en-US" sz="2000" b="1" dirty="0"/>
              <a:t>Joy Njeru 21/04216</a:t>
            </a:r>
          </a:p>
          <a:p>
            <a:pPr marL="342900" indent="-342900">
              <a:buAutoNum type="arabicPeriod"/>
            </a:pPr>
            <a:r>
              <a:rPr lang="en-US" sz="2000" b="1" dirty="0"/>
              <a:t>Yvonne </a:t>
            </a:r>
            <a:r>
              <a:rPr lang="en-US" sz="2000" b="1" dirty="0" err="1"/>
              <a:t>Nduku</a:t>
            </a:r>
            <a:r>
              <a:rPr lang="en-US" sz="2000" b="1" dirty="0"/>
              <a:t> 21/05256</a:t>
            </a:r>
          </a:p>
          <a:p>
            <a:pPr marL="342900" indent="-342900">
              <a:buAutoNum type="arabicPeriod"/>
            </a:pPr>
            <a:r>
              <a:rPr lang="en-US" sz="2000" b="1" dirty="0"/>
              <a:t>Ryan </a:t>
            </a:r>
            <a:r>
              <a:rPr lang="en-US" sz="2000" b="1" dirty="0" err="1"/>
              <a:t>Kangata</a:t>
            </a:r>
            <a:r>
              <a:rPr lang="en-US" sz="2000" b="1" dirty="0"/>
              <a:t> 21/05401</a:t>
            </a:r>
          </a:p>
          <a:p>
            <a:pPr marL="342900" indent="-342900">
              <a:buAutoNum type="arabicPeriod"/>
            </a:pPr>
            <a:r>
              <a:rPr lang="en-US" sz="2000" b="1" dirty="0"/>
              <a:t>Alexia </a:t>
            </a:r>
            <a:r>
              <a:rPr lang="en-US" sz="2000" b="1"/>
              <a:t>Mbugua 23/01287</a:t>
            </a:r>
            <a:endParaRPr lang="en-US" sz="2000" b="1" dirty="0"/>
          </a:p>
          <a:p>
            <a:pPr marL="342900" indent="-342900">
              <a:buAutoNum type="arabicPeriod"/>
            </a:pPr>
            <a:r>
              <a:rPr lang="en-US" sz="2000" b="1" dirty="0" err="1"/>
              <a:t>Midamba</a:t>
            </a:r>
            <a:r>
              <a:rPr lang="en-US" sz="2000" b="1" dirty="0"/>
              <a:t> </a:t>
            </a:r>
            <a:r>
              <a:rPr lang="en-US" sz="2000" b="1" dirty="0" err="1"/>
              <a:t>LeahJanet</a:t>
            </a:r>
            <a:r>
              <a:rPr lang="en-US" sz="2000" b="1" dirty="0"/>
              <a:t> 21/05897</a:t>
            </a:r>
          </a:p>
          <a:p>
            <a:pPr marL="342900" indent="-342900">
              <a:buAutoNum type="arabicPeriod"/>
            </a:pPr>
            <a:r>
              <a:rPr lang="en-US" sz="2000" b="1" dirty="0"/>
              <a:t>Ashleys Jane 21/04705</a:t>
            </a:r>
          </a:p>
        </p:txBody>
      </p:sp>
    </p:spTree>
    <p:extLst>
      <p:ext uri="{BB962C8B-B14F-4D97-AF65-F5344CB8AC3E}">
        <p14:creationId xmlns:p14="http://schemas.microsoft.com/office/powerpoint/2010/main" val="100849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B7EC6F-0103-C5CC-42EE-3F7A4CA7B54E}"/>
              </a:ext>
            </a:extLst>
          </p:cNvPr>
          <p:cNvSpPr txBox="1"/>
          <p:nvPr/>
        </p:nvSpPr>
        <p:spPr>
          <a:xfrm>
            <a:off x="2757436" y="348481"/>
            <a:ext cx="75119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BA936C"/>
                </a:solidFill>
                <a:latin typeface="Avenir Next LT Pro" panose="020B0504020202020204" pitchFamily="34" charset="0"/>
              </a:rPr>
              <a:t>Impact of Poultry Farming on University Students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96240B8-0657-79C0-2B82-BD3A68F5E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93" y="1028344"/>
            <a:ext cx="795829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Financial Independence and Stability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" panose="020B05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Egg Production: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Steady cash flow from regular sales.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Broiler Farming: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 Quick profit cycle (6-8 weeks) for tuition and expenses.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Entrepreneurial Skills Development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" panose="020B05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Business planning, financial management, marketing, and customer service.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Time Management and Responsibility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" panose="020B05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Balancing academics with business activities.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Hands-On Learning and Practical Experience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" panose="020B05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Practical knowledge in agriculture and animal husbandry.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Community Engagement and Networking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" panose="020B05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Selling to local markets and building valuable relationships.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Sustainability and Self-Sufficiency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" panose="020B05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Promoting local food security and self-reliance.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Health and Nutrition Awareness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" panose="020B05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Encouraging healthy dietary choices with fresh produce.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" panose="020B0504020202020204" pitchFamily="34" charset="0"/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53712ABF-9227-89F4-929B-54AB562210A8}"/>
              </a:ext>
            </a:extLst>
          </p:cNvPr>
          <p:cNvSpPr/>
          <p:nvPr/>
        </p:nvSpPr>
        <p:spPr>
          <a:xfrm>
            <a:off x="9559331" y="1590207"/>
            <a:ext cx="2632669" cy="2331162"/>
          </a:xfrm>
          <a:prstGeom prst="hexagon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50198F00-10E6-3096-9245-B6534AF6B389}"/>
              </a:ext>
            </a:extLst>
          </p:cNvPr>
          <p:cNvSpPr/>
          <p:nvPr/>
        </p:nvSpPr>
        <p:spPr>
          <a:xfrm>
            <a:off x="7404170" y="2936631"/>
            <a:ext cx="2632669" cy="2331162"/>
          </a:xfrm>
          <a:prstGeom prst="hexagon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7009FCA9-704E-948D-8240-8B0589D8D760}"/>
              </a:ext>
            </a:extLst>
          </p:cNvPr>
          <p:cNvSpPr/>
          <p:nvPr/>
        </p:nvSpPr>
        <p:spPr>
          <a:xfrm>
            <a:off x="9441734" y="3317393"/>
            <a:ext cx="1655363" cy="1535961"/>
          </a:xfrm>
          <a:prstGeom prst="hexagon">
            <a:avLst/>
          </a:prstGeom>
          <a:noFill/>
          <a:ln w="25400">
            <a:solidFill>
              <a:srgbClr val="228B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249ECACB-B81C-A618-0E3C-23365A807035}"/>
              </a:ext>
            </a:extLst>
          </p:cNvPr>
          <p:cNvSpPr/>
          <p:nvPr/>
        </p:nvSpPr>
        <p:spPr>
          <a:xfrm>
            <a:off x="10369896" y="4326465"/>
            <a:ext cx="1011537" cy="895790"/>
          </a:xfrm>
          <a:prstGeom prst="hexagon">
            <a:avLst/>
          </a:prstGeom>
          <a:solidFill>
            <a:srgbClr val="A9AE89"/>
          </a:solidFill>
          <a:ln w="25400">
            <a:solidFill>
              <a:srgbClr val="A9AE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6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6532E8-7B86-68AF-3DE0-D6EE18BAA333}"/>
              </a:ext>
            </a:extLst>
          </p:cNvPr>
          <p:cNvSpPr/>
          <p:nvPr/>
        </p:nvSpPr>
        <p:spPr>
          <a:xfrm>
            <a:off x="462224" y="458455"/>
            <a:ext cx="11267552" cy="5941089"/>
          </a:xfrm>
          <a:prstGeom prst="rect">
            <a:avLst/>
          </a:prstGeom>
          <a:solidFill>
            <a:srgbClr val="5D6C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4A6EFF-1BB3-2DB6-643B-1B57DFA2B716}"/>
              </a:ext>
            </a:extLst>
          </p:cNvPr>
          <p:cNvSpPr/>
          <p:nvPr/>
        </p:nvSpPr>
        <p:spPr>
          <a:xfrm>
            <a:off x="7968343" y="458455"/>
            <a:ext cx="3761433" cy="5941089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8E7D6-083B-F36E-5429-71F566557F6D}"/>
              </a:ext>
            </a:extLst>
          </p:cNvPr>
          <p:cNvSpPr txBox="1"/>
          <p:nvPr/>
        </p:nvSpPr>
        <p:spPr>
          <a:xfrm>
            <a:off x="1404467" y="1470418"/>
            <a:ext cx="62440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BA936C"/>
                </a:solidFill>
                <a:latin typeface="Avenir Next LT Pro" panose="020B0504020202020204" pitchFamily="34" charset="0"/>
              </a:rPr>
              <a:t>Ways Students Can Use Technology to Grow Their Egg Production and Broiler Chicken Farming Business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ED899FF-4D92-CC48-EE07-0F8F36311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37" y="2116749"/>
            <a:ext cx="572923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Digital Marketing: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 Use social media (e.g., Instagram, Facebook) to promote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E-Commerce Platforms: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 Set up online sales through platforms like Jumia or personal websites.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Mobile Apps: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 Utilize apps for inventory management and sales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E-Learning: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 Access poultry farming courses on YouTube or agricultural sites.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Automation: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 Implement smart feeding systems and monitoring technology.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270798-3B8B-E3AB-A01C-19A4CE1E963D}"/>
              </a:ext>
            </a:extLst>
          </p:cNvPr>
          <p:cNvSpPr/>
          <p:nvPr/>
        </p:nvSpPr>
        <p:spPr>
          <a:xfrm>
            <a:off x="1101969" y="964641"/>
            <a:ext cx="11267552" cy="7134330"/>
          </a:xfrm>
          <a:prstGeom prst="rect">
            <a:avLst/>
          </a:prstGeom>
          <a:noFill/>
          <a:ln w="38100">
            <a:solidFill>
              <a:srgbClr val="A9AE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F23FC2A-4CBD-2E32-866D-6DBAB57CAE89}"/>
              </a:ext>
            </a:extLst>
          </p:cNvPr>
          <p:cNvGrpSpPr/>
          <p:nvPr/>
        </p:nvGrpSpPr>
        <p:grpSpPr>
          <a:xfrm>
            <a:off x="1914048" y="0"/>
            <a:ext cx="8702198" cy="6858000"/>
            <a:chOff x="3077497" y="722671"/>
            <a:chExt cx="6508955" cy="515812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CF108F5-3014-6914-E090-0491756E76D3}"/>
                </a:ext>
              </a:extLst>
            </p:cNvPr>
            <p:cNvSpPr/>
            <p:nvPr/>
          </p:nvSpPr>
          <p:spPr>
            <a:xfrm>
              <a:off x="6813486" y="2855717"/>
              <a:ext cx="2772966" cy="2724643"/>
            </a:xfrm>
            <a:prstGeom prst="ellipse">
              <a:avLst/>
            </a:prstGeom>
            <a:solidFill>
              <a:srgbClr val="A9AE8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3F12DF2-4620-9BF9-7E2E-9F7BD202D125}"/>
                </a:ext>
              </a:extLst>
            </p:cNvPr>
            <p:cNvSpPr/>
            <p:nvPr/>
          </p:nvSpPr>
          <p:spPr>
            <a:xfrm>
              <a:off x="3593959" y="977202"/>
              <a:ext cx="5004079" cy="4903595"/>
            </a:xfrm>
            <a:prstGeom prst="ellipse">
              <a:avLst/>
            </a:prstGeom>
            <a:solidFill>
              <a:srgbClr val="5D6C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393701E-B92A-748F-0411-382B47E19F4F}"/>
                </a:ext>
              </a:extLst>
            </p:cNvPr>
            <p:cNvSpPr/>
            <p:nvPr/>
          </p:nvSpPr>
          <p:spPr>
            <a:xfrm>
              <a:off x="3077497" y="4218039"/>
              <a:ext cx="1484671" cy="1465006"/>
            </a:xfrm>
            <a:prstGeom prst="ellipse">
              <a:avLst/>
            </a:prstGeom>
            <a:solidFill>
              <a:srgbClr val="5D6C53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8A6C30C-F935-70C1-CA2D-B4CE1A786116}"/>
                </a:ext>
              </a:extLst>
            </p:cNvPr>
            <p:cNvSpPr/>
            <p:nvPr/>
          </p:nvSpPr>
          <p:spPr>
            <a:xfrm>
              <a:off x="7113369" y="722671"/>
              <a:ext cx="968748" cy="958645"/>
            </a:xfrm>
            <a:prstGeom prst="ellipse">
              <a:avLst/>
            </a:prstGeom>
            <a:solidFill>
              <a:srgbClr val="BA936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210C2E-245C-E7B0-A5B6-1EE7800B3192}"/>
              </a:ext>
            </a:extLst>
          </p:cNvPr>
          <p:cNvSpPr txBox="1"/>
          <p:nvPr/>
        </p:nvSpPr>
        <p:spPr>
          <a:xfrm>
            <a:off x="4131547" y="2536377"/>
            <a:ext cx="39289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E5D3B8"/>
                </a:solidFill>
                <a:latin typeface="Avenir Next LT Pro" panose="020B0504020202020204" pitchFamily="34" charset="0"/>
              </a:rPr>
              <a:t>THANK YOU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52BA03-1E6B-D572-8945-B1D22344E4A2}"/>
              </a:ext>
            </a:extLst>
          </p:cNvPr>
          <p:cNvGrpSpPr/>
          <p:nvPr/>
        </p:nvGrpSpPr>
        <p:grpSpPr>
          <a:xfrm>
            <a:off x="10205291" y="453421"/>
            <a:ext cx="1380460" cy="1315089"/>
            <a:chOff x="9763162" y="232408"/>
            <a:chExt cx="1730747" cy="168488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8BC8E73-1596-F36E-2212-7B9C1AB2F720}"/>
                </a:ext>
              </a:extLst>
            </p:cNvPr>
            <p:cNvSpPr/>
            <p:nvPr/>
          </p:nvSpPr>
          <p:spPr>
            <a:xfrm>
              <a:off x="9763162" y="232408"/>
              <a:ext cx="1730747" cy="1684882"/>
            </a:xfrm>
            <a:prstGeom prst="ellipse">
              <a:avLst/>
            </a:prstGeom>
            <a:solidFill>
              <a:srgbClr val="E5D3B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B906AA-A3A5-29A4-FFC7-96D7062457EC}"/>
                </a:ext>
              </a:extLst>
            </p:cNvPr>
            <p:cNvSpPr/>
            <p:nvPr/>
          </p:nvSpPr>
          <p:spPr>
            <a:xfrm>
              <a:off x="10144161" y="595526"/>
              <a:ext cx="968748" cy="958645"/>
            </a:xfrm>
            <a:prstGeom prst="ellipse">
              <a:avLst/>
            </a:prstGeom>
            <a:solidFill>
              <a:srgbClr val="FEFA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4D060A-6F29-6ADD-44B8-2A142FCF4F1E}"/>
              </a:ext>
            </a:extLst>
          </p:cNvPr>
          <p:cNvGrpSpPr/>
          <p:nvPr/>
        </p:nvGrpSpPr>
        <p:grpSpPr>
          <a:xfrm>
            <a:off x="-1214286" y="5858189"/>
            <a:ext cx="2497354" cy="2445153"/>
            <a:chOff x="9763162" y="232408"/>
            <a:chExt cx="1730747" cy="168488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BC615C1-D5CD-1D80-DA4B-5FF5A0901D83}"/>
                </a:ext>
              </a:extLst>
            </p:cNvPr>
            <p:cNvSpPr/>
            <p:nvPr/>
          </p:nvSpPr>
          <p:spPr>
            <a:xfrm>
              <a:off x="9763162" y="232408"/>
              <a:ext cx="1730747" cy="1684882"/>
            </a:xfrm>
            <a:prstGeom prst="ellipse">
              <a:avLst/>
            </a:prstGeom>
            <a:solidFill>
              <a:srgbClr val="E5D3B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F852EF1-8A92-5AF2-BB08-134D0264EDF5}"/>
                </a:ext>
              </a:extLst>
            </p:cNvPr>
            <p:cNvSpPr/>
            <p:nvPr/>
          </p:nvSpPr>
          <p:spPr>
            <a:xfrm>
              <a:off x="10144161" y="595526"/>
              <a:ext cx="968748" cy="958645"/>
            </a:xfrm>
            <a:prstGeom prst="ellipse">
              <a:avLst/>
            </a:prstGeom>
            <a:solidFill>
              <a:srgbClr val="FEFA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7367724-F904-1279-A919-03CF47EBC513}"/>
              </a:ext>
            </a:extLst>
          </p:cNvPr>
          <p:cNvSpPr/>
          <p:nvPr/>
        </p:nvSpPr>
        <p:spPr>
          <a:xfrm>
            <a:off x="1744685" y="1074848"/>
            <a:ext cx="782933" cy="693662"/>
          </a:xfrm>
          <a:prstGeom prst="ellipse">
            <a:avLst/>
          </a:prstGeom>
          <a:solidFill>
            <a:srgbClr val="A9AE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239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Avenir Next LT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Ashleys .</dc:creator>
  <cp:lastModifiedBy>Ashleys .</cp:lastModifiedBy>
  <cp:revision>1</cp:revision>
  <dcterms:created xsi:type="dcterms:W3CDTF">2025-02-20T19:05:40Z</dcterms:created>
  <dcterms:modified xsi:type="dcterms:W3CDTF">2025-02-20T20:25:10Z</dcterms:modified>
</cp:coreProperties>
</file>