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4"/>
  </p:notesMasterIdLst>
  <p:sldIdLst>
    <p:sldId id="273" r:id="rId2"/>
    <p:sldId id="256" r:id="rId3"/>
    <p:sldId id="263" r:id="rId4"/>
    <p:sldId id="257" r:id="rId5"/>
    <p:sldId id="259" r:id="rId6"/>
    <p:sldId id="258" r:id="rId7"/>
    <p:sldId id="266" r:id="rId8"/>
    <p:sldId id="260" r:id="rId9"/>
    <p:sldId id="275" r:id="rId10"/>
    <p:sldId id="274" r:id="rId11"/>
    <p:sldId id="269"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D92E1B-7F31-9CF4-58BB-8DFC81C059E1}" name="Teppala Niraj" initials="TN" userId="6568e9d2742c412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FFFFFF"/>
    <a:srgbClr val="4472C4"/>
    <a:srgbClr val="EDDD13"/>
    <a:srgbClr val="F0EA00"/>
    <a:srgbClr val="FFFF88"/>
    <a:srgbClr val="49335D"/>
    <a:srgbClr val="8FB2E5"/>
    <a:srgbClr val="81C61C"/>
    <a:srgbClr val="BEE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D4708-DB7C-4A43-9ABC-B7692934F753}" v="329" dt="2024-10-18T20:46:35.703"/>
    <p1510:client id="{7BD62B85-72B2-465B-9DEA-4EDF2F84D903}" v="68" dt="2024-10-17T21:02:25.842"/>
    <p1510:client id="{F1D20A7F-7E50-485C-B6C1-21D5F78672A9}" v="335" dt="2024-10-17T21:54:42.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2354" autoAdjust="0"/>
  </p:normalViewPr>
  <p:slideViewPr>
    <p:cSldViewPr snapToGrid="0">
      <p:cViewPr varScale="1">
        <p:scale>
          <a:sx n="82" d="100"/>
          <a:sy n="82" d="100"/>
        </p:scale>
        <p:origin x="758"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ppala Niraj" userId="6568e9d2742c412c" providerId="LiveId" clId="{242D4708-DB7C-4A43-9ABC-B7692934F753}"/>
    <pc:docChg chg="undo redo custSel addSld delSld modSld sldOrd">
      <pc:chgData name="Teppala Niraj" userId="6568e9d2742c412c" providerId="LiveId" clId="{242D4708-DB7C-4A43-9ABC-B7692934F753}" dt="2024-10-18T20:48:17.963" v="1296" actId="122"/>
      <pc:docMkLst>
        <pc:docMk/>
      </pc:docMkLst>
      <pc:sldChg chg="modSp mod">
        <pc:chgData name="Teppala Niraj" userId="6568e9d2742c412c" providerId="LiveId" clId="{242D4708-DB7C-4A43-9ABC-B7692934F753}" dt="2024-10-18T20:29:01.464" v="1050" actId="1035"/>
        <pc:sldMkLst>
          <pc:docMk/>
          <pc:sldMk cId="3946796112" sldId="256"/>
        </pc:sldMkLst>
        <pc:spChg chg="mod">
          <ac:chgData name="Teppala Niraj" userId="6568e9d2742c412c" providerId="LiveId" clId="{242D4708-DB7C-4A43-9ABC-B7692934F753}" dt="2024-10-18T20:29:01.464" v="1050" actId="1035"/>
          <ac:spMkLst>
            <pc:docMk/>
            <pc:sldMk cId="3946796112" sldId="256"/>
            <ac:spMk id="177" creationId="{22049159-56E1-43FD-9A94-C568783E99D2}"/>
          </ac:spMkLst>
        </pc:spChg>
        <pc:spChg chg="mod">
          <ac:chgData name="Teppala Niraj" userId="6568e9d2742c412c" providerId="LiveId" clId="{242D4708-DB7C-4A43-9ABC-B7692934F753}" dt="2024-10-18T20:28:59.710" v="1048" actId="1035"/>
          <ac:spMkLst>
            <pc:docMk/>
            <pc:sldMk cId="3946796112" sldId="256"/>
            <ac:spMk id="178" creationId="{5BE03B62-924C-479B-8B64-29FBB2E0CDDE}"/>
          </ac:spMkLst>
        </pc:spChg>
        <pc:spChg chg="mod">
          <ac:chgData name="Teppala Niraj" userId="6568e9d2742c412c" providerId="LiveId" clId="{242D4708-DB7C-4A43-9ABC-B7692934F753}" dt="2024-10-18T20:28:56.222" v="1046" actId="1036"/>
          <ac:spMkLst>
            <pc:docMk/>
            <pc:sldMk cId="3946796112" sldId="256"/>
            <ac:spMk id="179" creationId="{BCE7613E-EE89-4FD9-AF24-FAA0D7388298}"/>
          </ac:spMkLst>
        </pc:spChg>
        <pc:spChg chg="mod">
          <ac:chgData name="Teppala Niraj" userId="6568e9d2742c412c" providerId="LiveId" clId="{242D4708-DB7C-4A43-9ABC-B7692934F753}" dt="2024-10-18T20:28:29.556" v="1030" actId="20577"/>
          <ac:spMkLst>
            <pc:docMk/>
            <pc:sldMk cId="3946796112" sldId="256"/>
            <ac:spMk id="181" creationId="{CAF681F7-C963-4F10-A05B-58D8E0E984AE}"/>
          </ac:spMkLst>
        </pc:spChg>
      </pc:sldChg>
      <pc:sldChg chg="addSp delSp modSp mod">
        <pc:chgData name="Teppala Niraj" userId="6568e9d2742c412c" providerId="LiveId" clId="{242D4708-DB7C-4A43-9ABC-B7692934F753}" dt="2024-10-18T19:12:12.656" v="22" actId="1076"/>
        <pc:sldMkLst>
          <pc:docMk/>
          <pc:sldMk cId="311304979" sldId="257"/>
        </pc:sldMkLst>
        <pc:spChg chg="add mod">
          <ac:chgData name="Teppala Niraj" userId="6568e9d2742c412c" providerId="LiveId" clId="{242D4708-DB7C-4A43-9ABC-B7692934F753}" dt="2024-10-18T19:12:12.656" v="22" actId="1076"/>
          <ac:spMkLst>
            <pc:docMk/>
            <pc:sldMk cId="311304979" sldId="257"/>
            <ac:spMk id="2" creationId="{4AE7DA13-6CB7-8079-2F12-758DEF9F08A5}"/>
          </ac:spMkLst>
        </pc:spChg>
        <pc:spChg chg="del mod">
          <ac:chgData name="Teppala Niraj" userId="6568e9d2742c412c" providerId="LiveId" clId="{242D4708-DB7C-4A43-9ABC-B7692934F753}" dt="2024-10-18T19:12:00.668" v="20" actId="21"/>
          <ac:spMkLst>
            <pc:docMk/>
            <pc:sldMk cId="311304979" sldId="257"/>
            <ac:spMk id="51" creationId="{4AE7DA13-6CB7-8079-2F12-758DEF9F08A5}"/>
          </ac:spMkLst>
        </pc:spChg>
        <pc:picChg chg="del">
          <ac:chgData name="Teppala Niraj" userId="6568e9d2742c412c" providerId="LiveId" clId="{242D4708-DB7C-4A43-9ABC-B7692934F753}" dt="2024-10-18T19:11:30.021" v="13" actId="478"/>
          <ac:picMkLst>
            <pc:docMk/>
            <pc:sldMk cId="311304979" sldId="257"/>
            <ac:picMk id="3" creationId="{50AA783E-4117-9AE5-A9DB-0C12753913BA}"/>
          </ac:picMkLst>
        </pc:picChg>
        <pc:picChg chg="mod">
          <ac:chgData name="Teppala Niraj" userId="6568e9d2742c412c" providerId="LiveId" clId="{242D4708-DB7C-4A43-9ABC-B7692934F753}" dt="2024-10-18T19:11:56.575" v="18" actId="1076"/>
          <ac:picMkLst>
            <pc:docMk/>
            <pc:sldMk cId="311304979" sldId="257"/>
            <ac:picMk id="53" creationId="{66507098-EC19-44D3-63AF-26B88C1FA0F1}"/>
          </ac:picMkLst>
        </pc:picChg>
      </pc:sldChg>
      <pc:sldChg chg="modSp mod">
        <pc:chgData name="Teppala Niraj" userId="6568e9d2742c412c" providerId="LiveId" clId="{242D4708-DB7C-4A43-9ABC-B7692934F753}" dt="2024-10-18T20:28:12.687" v="1019" actId="20577"/>
        <pc:sldMkLst>
          <pc:docMk/>
          <pc:sldMk cId="1491660149" sldId="258"/>
        </pc:sldMkLst>
        <pc:spChg chg="mod">
          <ac:chgData name="Teppala Niraj" userId="6568e9d2742c412c" providerId="LiveId" clId="{242D4708-DB7C-4A43-9ABC-B7692934F753}" dt="2024-10-18T20:28:12.687" v="1019" actId="20577"/>
          <ac:spMkLst>
            <pc:docMk/>
            <pc:sldMk cId="1491660149" sldId="258"/>
            <ac:spMk id="7" creationId="{F0F5115D-443C-0A79-F569-E4E241599942}"/>
          </ac:spMkLst>
        </pc:spChg>
      </pc:sldChg>
      <pc:sldChg chg="modSp mod">
        <pc:chgData name="Teppala Niraj" userId="6568e9d2742c412c" providerId="LiveId" clId="{242D4708-DB7C-4A43-9ABC-B7692934F753}" dt="2024-10-18T19:24:13.843" v="73" actId="1076"/>
        <pc:sldMkLst>
          <pc:docMk/>
          <pc:sldMk cId="3651283844" sldId="260"/>
        </pc:sldMkLst>
        <pc:picChg chg="mod">
          <ac:chgData name="Teppala Niraj" userId="6568e9d2742c412c" providerId="LiveId" clId="{242D4708-DB7C-4A43-9ABC-B7692934F753}" dt="2024-10-18T15:53:15.526" v="2" actId="1037"/>
          <ac:picMkLst>
            <pc:docMk/>
            <pc:sldMk cId="3651283844" sldId="260"/>
            <ac:picMk id="3" creationId="{275CF8D0-74D5-D037-8CBD-1C26B33187CD}"/>
          </ac:picMkLst>
        </pc:picChg>
        <pc:picChg chg="mod">
          <ac:chgData name="Teppala Niraj" userId="6568e9d2742c412c" providerId="LiveId" clId="{242D4708-DB7C-4A43-9ABC-B7692934F753}" dt="2024-10-18T19:12:31.158" v="23" actId="1076"/>
          <ac:picMkLst>
            <pc:docMk/>
            <pc:sldMk cId="3651283844" sldId="260"/>
            <ac:picMk id="11" creationId="{89A4D796-CA17-ED44-2091-14EA69BB9545}"/>
          </ac:picMkLst>
        </pc:picChg>
        <pc:picChg chg="mod">
          <ac:chgData name="Teppala Niraj" userId="6568e9d2742c412c" providerId="LiveId" clId="{242D4708-DB7C-4A43-9ABC-B7692934F753}" dt="2024-10-18T19:24:13.843" v="73" actId="1076"/>
          <ac:picMkLst>
            <pc:docMk/>
            <pc:sldMk cId="3651283844" sldId="260"/>
            <ac:picMk id="21" creationId="{BBF0753A-F4EE-5AB8-B1B2-B134AD41010E}"/>
          </ac:picMkLst>
        </pc:picChg>
        <pc:picChg chg="mod">
          <ac:chgData name="Teppala Niraj" userId="6568e9d2742c412c" providerId="LiveId" clId="{242D4708-DB7C-4A43-9ABC-B7692934F753}" dt="2024-10-18T19:24:04.409" v="69" actId="1036"/>
          <ac:picMkLst>
            <pc:docMk/>
            <pc:sldMk cId="3651283844" sldId="260"/>
            <ac:picMk id="23" creationId="{52971D37-C6A6-C50D-F0E9-154B947D1EC7}"/>
          </ac:picMkLst>
        </pc:picChg>
        <pc:picChg chg="mod">
          <ac:chgData name="Teppala Niraj" userId="6568e9d2742c412c" providerId="LiveId" clId="{242D4708-DB7C-4A43-9ABC-B7692934F753}" dt="2024-10-18T19:24:00.697" v="66" actId="1037"/>
          <ac:picMkLst>
            <pc:docMk/>
            <pc:sldMk cId="3651283844" sldId="260"/>
            <ac:picMk id="24" creationId="{40F05384-E8B3-7A30-502D-E2816BB1604A}"/>
          </ac:picMkLst>
        </pc:picChg>
        <pc:picChg chg="mod">
          <ac:chgData name="Teppala Niraj" userId="6568e9d2742c412c" providerId="LiveId" clId="{242D4708-DB7C-4A43-9ABC-B7692934F753}" dt="2024-10-18T19:23:49.539" v="47" actId="1076"/>
          <ac:picMkLst>
            <pc:docMk/>
            <pc:sldMk cId="3651283844" sldId="260"/>
            <ac:picMk id="25" creationId="{FD2CA433-1B6A-483A-719A-C9582B7F1FA9}"/>
          </ac:picMkLst>
        </pc:picChg>
        <pc:picChg chg="mod">
          <ac:chgData name="Teppala Niraj" userId="6568e9d2742c412c" providerId="LiveId" clId="{242D4708-DB7C-4A43-9ABC-B7692934F753}" dt="2024-10-18T19:23:56.275" v="58" actId="1037"/>
          <ac:picMkLst>
            <pc:docMk/>
            <pc:sldMk cId="3651283844" sldId="260"/>
            <ac:picMk id="3076" creationId="{49B28B69-E9F6-C4FD-1E6B-A3A29D27C3B4}"/>
          </ac:picMkLst>
        </pc:picChg>
        <pc:picChg chg="mod">
          <ac:chgData name="Teppala Niraj" userId="6568e9d2742c412c" providerId="LiveId" clId="{242D4708-DB7C-4A43-9ABC-B7692934F753}" dt="2024-10-18T19:23:57.682" v="60" actId="1037"/>
          <ac:picMkLst>
            <pc:docMk/>
            <pc:sldMk cId="3651283844" sldId="260"/>
            <ac:picMk id="3078" creationId="{A125D860-7696-BC92-45EC-64A4CA7C6272}"/>
          </ac:picMkLst>
        </pc:picChg>
        <pc:picChg chg="mod">
          <ac:chgData name="Teppala Niraj" userId="6568e9d2742c412c" providerId="LiveId" clId="{242D4708-DB7C-4A43-9ABC-B7692934F753}" dt="2024-10-18T19:23:52.298" v="50" actId="1035"/>
          <ac:picMkLst>
            <pc:docMk/>
            <pc:sldMk cId="3651283844" sldId="260"/>
            <ac:picMk id="3080" creationId="{BE3500F6-59A5-59F8-FFE9-3E638F675832}"/>
          </ac:picMkLst>
        </pc:picChg>
      </pc:sldChg>
      <pc:sldChg chg="addSp delSp modSp mod">
        <pc:chgData name="Teppala Niraj" userId="6568e9d2742c412c" providerId="LiveId" clId="{242D4708-DB7C-4A43-9ABC-B7692934F753}" dt="2024-10-18T20:47:34.262" v="1291" actId="1036"/>
        <pc:sldMkLst>
          <pc:docMk/>
          <pc:sldMk cId="3883282628" sldId="269"/>
        </pc:sldMkLst>
        <pc:spChg chg="del mod">
          <ac:chgData name="Teppala Niraj" userId="6568e9d2742c412c" providerId="LiveId" clId="{242D4708-DB7C-4A43-9ABC-B7692934F753}" dt="2024-10-18T20:37:23.552" v="1157" actId="478"/>
          <ac:spMkLst>
            <pc:docMk/>
            <pc:sldMk cId="3883282628" sldId="269"/>
            <ac:spMk id="2" creationId="{16E37F49-1450-9FBA-D90B-A21BB355DDB6}"/>
          </ac:spMkLst>
        </pc:spChg>
        <pc:spChg chg="mod">
          <ac:chgData name="Teppala Niraj" userId="6568e9d2742c412c" providerId="LiveId" clId="{242D4708-DB7C-4A43-9ABC-B7692934F753}" dt="2024-10-18T20:47:29.241" v="1285" actId="1582"/>
          <ac:spMkLst>
            <pc:docMk/>
            <pc:sldMk cId="3883282628" sldId="269"/>
            <ac:spMk id="7" creationId="{F0F5115D-443C-0A79-F569-E4E241599942}"/>
          </ac:spMkLst>
        </pc:spChg>
        <pc:spChg chg="add del mod topLvl">
          <ac:chgData name="Teppala Niraj" userId="6568e9d2742c412c" providerId="LiveId" clId="{242D4708-DB7C-4A43-9ABC-B7692934F753}" dt="2024-10-18T20:37:47.712" v="1159" actId="21"/>
          <ac:spMkLst>
            <pc:docMk/>
            <pc:sldMk cId="3883282628" sldId="269"/>
            <ac:spMk id="8" creationId="{30FA7657-B71C-9312-7742-F10EAA741A0F}"/>
          </ac:spMkLst>
        </pc:spChg>
        <pc:spChg chg="mod">
          <ac:chgData name="Teppala Niraj" userId="6568e9d2742c412c" providerId="LiveId" clId="{242D4708-DB7C-4A43-9ABC-B7692934F753}" dt="2024-10-18T19:13:05.286" v="31" actId="1076"/>
          <ac:spMkLst>
            <pc:docMk/>
            <pc:sldMk cId="3883282628" sldId="269"/>
            <ac:spMk id="10" creationId="{3669702E-BA49-CFD5-AD79-21664FADE00B}"/>
          </ac:spMkLst>
        </pc:spChg>
        <pc:spChg chg="add del mod">
          <ac:chgData name="Teppala Niraj" userId="6568e9d2742c412c" providerId="LiveId" clId="{242D4708-DB7C-4A43-9ABC-B7692934F753}" dt="2024-10-18T20:04:23.683" v="632" actId="478"/>
          <ac:spMkLst>
            <pc:docMk/>
            <pc:sldMk cId="3883282628" sldId="269"/>
            <ac:spMk id="11" creationId="{3F181379-2306-38E2-67D5-BA41FE0D42D2}"/>
          </ac:spMkLst>
        </pc:spChg>
        <pc:spChg chg="add mod">
          <ac:chgData name="Teppala Niraj" userId="6568e9d2742c412c" providerId="LiveId" clId="{242D4708-DB7C-4A43-9ABC-B7692934F753}" dt="2024-10-18T20:36:01.981" v="1141"/>
          <ac:spMkLst>
            <pc:docMk/>
            <pc:sldMk cId="3883282628" sldId="269"/>
            <ac:spMk id="13" creationId="{0AECB997-E950-B95F-990A-5C842B69F0A1}"/>
          </ac:spMkLst>
        </pc:spChg>
        <pc:spChg chg="add del mod">
          <ac:chgData name="Teppala Niraj" userId="6568e9d2742c412c" providerId="LiveId" clId="{242D4708-DB7C-4A43-9ABC-B7692934F753}" dt="2024-10-18T20:47:29.241" v="1285" actId="1582"/>
          <ac:spMkLst>
            <pc:docMk/>
            <pc:sldMk cId="3883282628" sldId="269"/>
            <ac:spMk id="17" creationId="{5CEED4B9-A6EE-896E-4983-CA7AAD20E71F}"/>
          </ac:spMkLst>
        </pc:spChg>
        <pc:spChg chg="mod">
          <ac:chgData name="Teppala Niraj" userId="6568e9d2742c412c" providerId="LiveId" clId="{242D4708-DB7C-4A43-9ABC-B7692934F753}" dt="2024-10-18T20:47:29.241" v="1285" actId="1582"/>
          <ac:spMkLst>
            <pc:docMk/>
            <pc:sldMk cId="3883282628" sldId="269"/>
            <ac:spMk id="53" creationId="{CD61BB9C-56A1-145D-1392-0711090A7DFB}"/>
          </ac:spMkLst>
        </pc:spChg>
        <pc:grpChg chg="add mod">
          <ac:chgData name="Teppala Niraj" userId="6568e9d2742c412c" providerId="LiveId" clId="{242D4708-DB7C-4A43-9ABC-B7692934F753}" dt="2024-10-18T20:44:43.264" v="1262" actId="14100"/>
          <ac:grpSpMkLst>
            <pc:docMk/>
            <pc:sldMk cId="3883282628" sldId="269"/>
            <ac:grpSpMk id="14" creationId="{4A3321E8-ED12-5540-5071-C2B7440B29CD}"/>
          </ac:grpSpMkLst>
        </pc:grpChg>
        <pc:grpChg chg="add del mod">
          <ac:chgData name="Teppala Niraj" userId="6568e9d2742c412c" providerId="LiveId" clId="{242D4708-DB7C-4A43-9ABC-B7692934F753}" dt="2024-10-18T20:38:17.850" v="1167" actId="21"/>
          <ac:grpSpMkLst>
            <pc:docMk/>
            <pc:sldMk cId="3883282628" sldId="269"/>
            <ac:grpSpMk id="15" creationId="{FEA043EE-7081-CCAE-7561-F682FD31048C}"/>
          </ac:grpSpMkLst>
        </pc:grpChg>
        <pc:grpChg chg="del">
          <ac:chgData name="Teppala Niraj" userId="6568e9d2742c412c" providerId="LiveId" clId="{242D4708-DB7C-4A43-9ABC-B7692934F753}" dt="2024-10-18T19:24:32.356" v="74" actId="478"/>
          <ac:grpSpMkLst>
            <pc:docMk/>
            <pc:sldMk cId="3883282628" sldId="269"/>
            <ac:grpSpMk id="16" creationId="{B588DC68-99BB-0F29-D021-A7B976116D50}"/>
          </ac:grpSpMkLst>
        </pc:grpChg>
        <pc:graphicFrameChg chg="add del mod modGraphic">
          <ac:chgData name="Teppala Niraj" userId="6568e9d2742c412c" providerId="LiveId" clId="{242D4708-DB7C-4A43-9ABC-B7692934F753}" dt="2024-10-18T20:25:39.348" v="991" actId="1032"/>
          <ac:graphicFrameMkLst>
            <pc:docMk/>
            <pc:sldMk cId="3883282628" sldId="269"/>
            <ac:graphicFrameMk id="12" creationId="{EC2BAD3E-6D95-AA64-ADCA-8156B1C697AF}"/>
          </ac:graphicFrameMkLst>
        </pc:graphicFrameChg>
        <pc:graphicFrameChg chg="mod">
          <ac:chgData name="Teppala Niraj" userId="6568e9d2742c412c" providerId="LiveId" clId="{242D4708-DB7C-4A43-9ABC-B7692934F753}" dt="2024-10-18T20:46:35.703" v="1278" actId="208"/>
          <ac:graphicFrameMkLst>
            <pc:docMk/>
            <pc:sldMk cId="3883282628" sldId="269"/>
            <ac:graphicFrameMk id="1029" creationId="{4D3E08B8-EAF6-0B75-BCA1-7C12584453C4}"/>
          </ac:graphicFrameMkLst>
        </pc:graphicFrameChg>
        <pc:picChg chg="mod">
          <ac:chgData name="Teppala Niraj" userId="6568e9d2742c412c" providerId="LiveId" clId="{242D4708-DB7C-4A43-9ABC-B7692934F753}" dt="2024-10-18T20:47:29.241" v="1285" actId="1582"/>
          <ac:picMkLst>
            <pc:docMk/>
            <pc:sldMk cId="3883282628" sldId="269"/>
            <ac:picMk id="4" creationId="{86B35422-0985-AED2-0716-854C30B57F06}"/>
          </ac:picMkLst>
        </pc:picChg>
        <pc:picChg chg="mod">
          <ac:chgData name="Teppala Niraj" userId="6568e9d2742c412c" providerId="LiveId" clId="{242D4708-DB7C-4A43-9ABC-B7692934F753}" dt="2024-10-18T20:47:29.241" v="1285" actId="1582"/>
          <ac:picMkLst>
            <pc:docMk/>
            <pc:sldMk cId="3883282628" sldId="269"/>
            <ac:picMk id="5" creationId="{2DC84B82-4074-8858-BC36-E13A34A019DC}"/>
          </ac:picMkLst>
        </pc:picChg>
        <pc:picChg chg="mod">
          <ac:chgData name="Teppala Niraj" userId="6568e9d2742c412c" providerId="LiveId" clId="{242D4708-DB7C-4A43-9ABC-B7692934F753}" dt="2024-10-18T20:47:29.241" v="1285" actId="1582"/>
          <ac:picMkLst>
            <pc:docMk/>
            <pc:sldMk cId="3883282628" sldId="269"/>
            <ac:picMk id="6" creationId="{74F227B4-40B1-0496-B0C3-309F288132A1}"/>
          </ac:picMkLst>
        </pc:picChg>
        <pc:picChg chg="add mod">
          <ac:chgData name="Teppala Niraj" userId="6568e9d2742c412c" providerId="LiveId" clId="{242D4708-DB7C-4A43-9ABC-B7692934F753}" dt="2024-10-18T20:47:29.241" v="1285" actId="1582"/>
          <ac:picMkLst>
            <pc:docMk/>
            <pc:sldMk cId="3883282628" sldId="269"/>
            <ac:picMk id="9" creationId="{5B23D31B-108D-8C1F-EFDB-12264A0053B2}"/>
          </ac:picMkLst>
        </pc:picChg>
        <pc:picChg chg="del">
          <ac:chgData name="Teppala Niraj" userId="6568e9d2742c412c" providerId="LiveId" clId="{242D4708-DB7C-4A43-9ABC-B7692934F753}" dt="2024-10-18T19:12:33.255" v="24" actId="478"/>
          <ac:picMkLst>
            <pc:docMk/>
            <pc:sldMk cId="3883282628" sldId="269"/>
            <ac:picMk id="18" creationId="{DAE047E8-A7AC-2123-CAC3-68FF7E86EEB0}"/>
          </ac:picMkLst>
        </pc:picChg>
        <pc:picChg chg="mod">
          <ac:chgData name="Teppala Niraj" userId="6568e9d2742c412c" providerId="LiveId" clId="{242D4708-DB7C-4A43-9ABC-B7692934F753}" dt="2024-10-18T20:47:34.262" v="1291" actId="1036"/>
          <ac:picMkLst>
            <pc:docMk/>
            <pc:sldMk cId="3883282628" sldId="269"/>
            <ac:picMk id="19" creationId="{0B8D3FD0-A8A8-9C9F-BC36-C73C13CF3A30}"/>
          </ac:picMkLst>
        </pc:picChg>
        <pc:picChg chg="mod topLvl">
          <ac:chgData name="Teppala Niraj" userId="6568e9d2742c412c" providerId="LiveId" clId="{242D4708-DB7C-4A43-9ABC-B7692934F753}" dt="2024-10-18T20:36:06.688" v="1150" actId="1076"/>
          <ac:picMkLst>
            <pc:docMk/>
            <pc:sldMk cId="3883282628" sldId="269"/>
            <ac:picMk id="1026" creationId="{572B146A-8122-7376-B306-6DE6CFBABA0F}"/>
          </ac:picMkLst>
        </pc:picChg>
        <pc:picChg chg="mod topLvl">
          <ac:chgData name="Teppala Niraj" userId="6568e9d2742c412c" providerId="LiveId" clId="{242D4708-DB7C-4A43-9ABC-B7692934F753}" dt="2024-10-18T20:36:06.256" v="1149" actId="1076"/>
          <ac:picMkLst>
            <pc:docMk/>
            <pc:sldMk cId="3883282628" sldId="269"/>
            <ac:picMk id="1030" creationId="{C6D9BA86-501B-BA17-6306-D4C228D96A51}"/>
          </ac:picMkLst>
        </pc:picChg>
        <pc:picChg chg="mod topLvl">
          <ac:chgData name="Teppala Niraj" userId="6568e9d2742c412c" providerId="LiveId" clId="{242D4708-DB7C-4A43-9ABC-B7692934F753}" dt="2024-10-18T20:36:05.467" v="1148" actId="1076"/>
          <ac:picMkLst>
            <pc:docMk/>
            <pc:sldMk cId="3883282628" sldId="269"/>
            <ac:picMk id="1032" creationId="{91D4C0FE-284F-353D-4B8D-36D63879E5E8}"/>
          </ac:picMkLst>
        </pc:picChg>
        <pc:picChg chg="mod topLvl">
          <ac:chgData name="Teppala Niraj" userId="6568e9d2742c412c" providerId="LiveId" clId="{242D4708-DB7C-4A43-9ABC-B7692934F753}" dt="2024-10-18T20:36:04.934" v="1147" actId="1076"/>
          <ac:picMkLst>
            <pc:docMk/>
            <pc:sldMk cId="3883282628" sldId="269"/>
            <ac:picMk id="1034" creationId="{87EDA9F7-8B9D-C2A2-E014-3CBC774D0FE2}"/>
          </ac:picMkLst>
        </pc:picChg>
        <pc:picChg chg="add del mod">
          <ac:chgData name="Teppala Niraj" userId="6568e9d2742c412c" providerId="LiveId" clId="{242D4708-DB7C-4A43-9ABC-B7692934F753}" dt="2024-10-18T20:36:07.848" v="1152" actId="478"/>
          <ac:picMkLst>
            <pc:docMk/>
            <pc:sldMk cId="3883282628" sldId="269"/>
            <ac:picMk id="1036" creationId="{9B1C8FF3-8AC9-5477-3F34-500D06858A55}"/>
          </ac:picMkLst>
        </pc:picChg>
      </pc:sldChg>
      <pc:sldChg chg="modSp mod">
        <pc:chgData name="Teppala Niraj" userId="6568e9d2742c412c" providerId="LiveId" clId="{242D4708-DB7C-4A43-9ABC-B7692934F753}" dt="2024-10-18T20:47:38.797" v="1294" actId="1038"/>
        <pc:sldMkLst>
          <pc:docMk/>
          <pc:sldMk cId="3292558110" sldId="272"/>
        </pc:sldMkLst>
        <pc:picChg chg="mod">
          <ac:chgData name="Teppala Niraj" userId="6568e9d2742c412c" providerId="LiveId" clId="{242D4708-DB7C-4A43-9ABC-B7692934F753}" dt="2024-10-18T20:47:38.797" v="1294" actId="1038"/>
          <ac:picMkLst>
            <pc:docMk/>
            <pc:sldMk cId="3292558110" sldId="272"/>
            <ac:picMk id="2" creationId="{E14DE5AA-44B5-AC53-ACB4-EC8C299C0D53}"/>
          </ac:picMkLst>
        </pc:picChg>
      </pc:sldChg>
      <pc:sldChg chg="modSp mod">
        <pc:chgData name="Teppala Niraj" userId="6568e9d2742c412c" providerId="LiveId" clId="{242D4708-DB7C-4A43-9ABC-B7692934F753}" dt="2024-10-18T20:26:09.649" v="996" actId="1076"/>
        <pc:sldMkLst>
          <pc:docMk/>
          <pc:sldMk cId="1289629820" sldId="274"/>
        </pc:sldMkLst>
        <pc:spChg chg="mod">
          <ac:chgData name="Teppala Niraj" userId="6568e9d2742c412c" providerId="LiveId" clId="{242D4708-DB7C-4A43-9ABC-B7692934F753}" dt="2024-10-18T20:26:09.649" v="996" actId="1076"/>
          <ac:spMkLst>
            <pc:docMk/>
            <pc:sldMk cId="1289629820" sldId="274"/>
            <ac:spMk id="60" creationId="{A0EE9154-9857-49CB-A6D2-6DD6C7BAD6D7}"/>
          </ac:spMkLst>
        </pc:spChg>
      </pc:sldChg>
      <pc:sldChg chg="addSp delSp modSp new mod ord">
        <pc:chgData name="Teppala Niraj" userId="6568e9d2742c412c" providerId="LiveId" clId="{242D4708-DB7C-4A43-9ABC-B7692934F753}" dt="2024-10-18T20:48:17.963" v="1296" actId="122"/>
        <pc:sldMkLst>
          <pc:docMk/>
          <pc:sldMk cId="3646346196" sldId="275"/>
        </pc:sldMkLst>
        <pc:spChg chg="add del mod">
          <ac:chgData name="Teppala Niraj" userId="6568e9d2742c412c" providerId="LiveId" clId="{242D4708-DB7C-4A43-9ABC-B7692934F753}" dt="2024-10-18T19:31:18.641" v="192" actId="21"/>
          <ac:spMkLst>
            <pc:docMk/>
            <pc:sldMk cId="3646346196" sldId="275"/>
            <ac:spMk id="5" creationId="{CC2A94D7-7F7C-A678-0C17-6F570E0EB4F7}"/>
          </ac:spMkLst>
        </pc:spChg>
        <pc:spChg chg="add del mod">
          <ac:chgData name="Teppala Niraj" userId="6568e9d2742c412c" providerId="LiveId" clId="{242D4708-DB7C-4A43-9ABC-B7692934F753}" dt="2024-10-18T20:47:45.269" v="1295" actId="122"/>
          <ac:spMkLst>
            <pc:docMk/>
            <pc:sldMk cId="3646346196" sldId="275"/>
            <ac:spMk id="6" creationId="{033D3B3E-D971-5D55-71C2-29D22F0E6142}"/>
          </ac:spMkLst>
        </pc:spChg>
        <pc:spChg chg="add mod">
          <ac:chgData name="Teppala Niraj" userId="6568e9d2742c412c" providerId="LiveId" clId="{242D4708-DB7C-4A43-9ABC-B7692934F753}" dt="2024-10-18T20:32:51.839" v="1098" actId="1076"/>
          <ac:spMkLst>
            <pc:docMk/>
            <pc:sldMk cId="3646346196" sldId="275"/>
            <ac:spMk id="7" creationId="{49DD35E3-4C1C-787A-1CFD-0BDCBFEC422D}"/>
          </ac:spMkLst>
        </pc:spChg>
        <pc:spChg chg="add mod topLvl">
          <ac:chgData name="Teppala Niraj" userId="6568e9d2742c412c" providerId="LiveId" clId="{242D4708-DB7C-4A43-9ABC-B7692934F753}" dt="2024-10-18T20:01:43.199" v="602"/>
          <ac:spMkLst>
            <pc:docMk/>
            <pc:sldMk cId="3646346196" sldId="275"/>
            <ac:spMk id="8" creationId="{01B9702D-65F6-A562-937B-663478518B17}"/>
          </ac:spMkLst>
        </pc:spChg>
        <pc:spChg chg="add mod topLvl">
          <ac:chgData name="Teppala Niraj" userId="6568e9d2742c412c" providerId="LiveId" clId="{242D4708-DB7C-4A43-9ABC-B7692934F753}" dt="2024-10-18T20:01:51.498" v="603"/>
          <ac:spMkLst>
            <pc:docMk/>
            <pc:sldMk cId="3646346196" sldId="275"/>
            <ac:spMk id="9" creationId="{57621713-6002-3C30-C030-BD9FC92972C1}"/>
          </ac:spMkLst>
        </pc:spChg>
        <pc:spChg chg="add mod topLvl">
          <ac:chgData name="Teppala Niraj" userId="6568e9d2742c412c" providerId="LiveId" clId="{242D4708-DB7C-4A43-9ABC-B7692934F753}" dt="2024-10-18T20:02:05.655" v="606"/>
          <ac:spMkLst>
            <pc:docMk/>
            <pc:sldMk cId="3646346196" sldId="275"/>
            <ac:spMk id="10" creationId="{CAD67A9A-EF63-67E6-EE8C-827D3E7A662A}"/>
          </ac:spMkLst>
        </pc:spChg>
        <pc:spChg chg="add mod topLvl">
          <ac:chgData name="Teppala Niraj" userId="6568e9d2742c412c" providerId="LiveId" clId="{242D4708-DB7C-4A43-9ABC-B7692934F753}" dt="2024-10-18T20:02:51.103" v="623"/>
          <ac:spMkLst>
            <pc:docMk/>
            <pc:sldMk cId="3646346196" sldId="275"/>
            <ac:spMk id="11" creationId="{7F037A6B-C895-5B1C-2109-8D50EC63852E}"/>
          </ac:spMkLst>
        </pc:spChg>
        <pc:spChg chg="mod">
          <ac:chgData name="Teppala Niraj" userId="6568e9d2742c412c" providerId="LiveId" clId="{242D4708-DB7C-4A43-9ABC-B7692934F753}" dt="2024-10-18T19:31:10.897" v="190"/>
          <ac:spMkLst>
            <pc:docMk/>
            <pc:sldMk cId="3646346196" sldId="275"/>
            <ac:spMk id="14" creationId="{666C5B72-C48A-A39E-8E04-166A4AC7D62B}"/>
          </ac:spMkLst>
        </pc:spChg>
        <pc:spChg chg="mod">
          <ac:chgData name="Teppala Niraj" userId="6568e9d2742c412c" providerId="LiveId" clId="{242D4708-DB7C-4A43-9ABC-B7692934F753}" dt="2024-10-18T19:31:10.897" v="190"/>
          <ac:spMkLst>
            <pc:docMk/>
            <pc:sldMk cId="3646346196" sldId="275"/>
            <ac:spMk id="15" creationId="{DB99AD29-1E1E-2003-291D-F1AAC77E6906}"/>
          </ac:spMkLst>
        </pc:spChg>
        <pc:spChg chg="mod">
          <ac:chgData name="Teppala Niraj" userId="6568e9d2742c412c" providerId="LiveId" clId="{242D4708-DB7C-4A43-9ABC-B7692934F753}" dt="2024-10-18T19:31:10.897" v="190"/>
          <ac:spMkLst>
            <pc:docMk/>
            <pc:sldMk cId="3646346196" sldId="275"/>
            <ac:spMk id="16" creationId="{6585612C-5448-05AC-1999-BC897871B588}"/>
          </ac:spMkLst>
        </pc:spChg>
        <pc:spChg chg="mod">
          <ac:chgData name="Teppala Niraj" userId="6568e9d2742c412c" providerId="LiveId" clId="{242D4708-DB7C-4A43-9ABC-B7692934F753}" dt="2024-10-18T19:31:10.897" v="190"/>
          <ac:spMkLst>
            <pc:docMk/>
            <pc:sldMk cId="3646346196" sldId="275"/>
            <ac:spMk id="17" creationId="{A79D4615-8DBE-C316-DAEB-D070E5989EA2}"/>
          </ac:spMkLst>
        </pc:spChg>
        <pc:spChg chg="add mod">
          <ac:chgData name="Teppala Niraj" userId="6568e9d2742c412c" providerId="LiveId" clId="{242D4708-DB7C-4A43-9ABC-B7692934F753}" dt="2024-10-18T20:48:17.963" v="1296" actId="122"/>
          <ac:spMkLst>
            <pc:docMk/>
            <pc:sldMk cId="3646346196" sldId="275"/>
            <ac:spMk id="18" creationId="{230A0909-EEA2-3822-C9B9-32E9B89BEE33}"/>
          </ac:spMkLst>
        </pc:spChg>
        <pc:spChg chg="add del mod">
          <ac:chgData name="Teppala Niraj" userId="6568e9d2742c412c" providerId="LiveId" clId="{242D4708-DB7C-4A43-9ABC-B7692934F753}" dt="2024-10-18T19:36:06.397" v="237" actId="478"/>
          <ac:spMkLst>
            <pc:docMk/>
            <pc:sldMk cId="3646346196" sldId="275"/>
            <ac:spMk id="19" creationId="{172BEF18-D982-768E-8C59-9BB864AFF97C}"/>
          </ac:spMkLst>
        </pc:spChg>
        <pc:spChg chg="mod">
          <ac:chgData name="Teppala Niraj" userId="6568e9d2742c412c" providerId="LiveId" clId="{242D4708-DB7C-4A43-9ABC-B7692934F753}" dt="2024-10-18T20:02:14.324" v="607"/>
          <ac:spMkLst>
            <pc:docMk/>
            <pc:sldMk cId="3646346196" sldId="275"/>
            <ac:spMk id="21" creationId="{3BC2799A-94AE-26AD-BD5F-2B14ECA2B299}"/>
          </ac:spMkLst>
        </pc:spChg>
        <pc:spChg chg="mod">
          <ac:chgData name="Teppala Niraj" userId="6568e9d2742c412c" providerId="LiveId" clId="{242D4708-DB7C-4A43-9ABC-B7692934F753}" dt="2024-10-18T20:02:24.993" v="618"/>
          <ac:spMkLst>
            <pc:docMk/>
            <pc:sldMk cId="3646346196" sldId="275"/>
            <ac:spMk id="22" creationId="{B382089B-CCDC-0AAD-1F42-7AB995BB7351}"/>
          </ac:spMkLst>
        </pc:spChg>
        <pc:spChg chg="mod">
          <ac:chgData name="Teppala Niraj" userId="6568e9d2742c412c" providerId="LiveId" clId="{242D4708-DB7C-4A43-9ABC-B7692934F753}" dt="2024-10-18T20:02:39.024" v="622" actId="20577"/>
          <ac:spMkLst>
            <pc:docMk/>
            <pc:sldMk cId="3646346196" sldId="275"/>
            <ac:spMk id="23" creationId="{AC682B09-C837-C249-DD7B-7E0BBC14B81D}"/>
          </ac:spMkLst>
        </pc:spChg>
        <pc:spChg chg="del mod">
          <ac:chgData name="Teppala Niraj" userId="6568e9d2742c412c" providerId="LiveId" clId="{242D4708-DB7C-4A43-9ABC-B7692934F753}" dt="2024-10-18T19:52:11.267" v="477" actId="478"/>
          <ac:spMkLst>
            <pc:docMk/>
            <pc:sldMk cId="3646346196" sldId="275"/>
            <ac:spMk id="24" creationId="{3421A7A5-C1B8-3444-DE31-5BCD475AB3F3}"/>
          </ac:spMkLst>
        </pc:spChg>
        <pc:spChg chg="add del mod">
          <ac:chgData name="Teppala Niraj" userId="6568e9d2742c412c" providerId="LiveId" clId="{242D4708-DB7C-4A43-9ABC-B7692934F753}" dt="2024-10-18T19:56:18.779" v="536" actId="478"/>
          <ac:spMkLst>
            <pc:docMk/>
            <pc:sldMk cId="3646346196" sldId="275"/>
            <ac:spMk id="27" creationId="{E0F999BF-C78B-43F4-179E-0B0CB047B817}"/>
          </ac:spMkLst>
        </pc:spChg>
        <pc:spChg chg="add del mod">
          <ac:chgData name="Teppala Niraj" userId="6568e9d2742c412c" providerId="LiveId" clId="{242D4708-DB7C-4A43-9ABC-B7692934F753}" dt="2024-10-18T19:54:45.891" v="516" actId="478"/>
          <ac:spMkLst>
            <pc:docMk/>
            <pc:sldMk cId="3646346196" sldId="275"/>
            <ac:spMk id="28" creationId="{5013FA57-FC99-E654-91D3-FC218658B231}"/>
          </ac:spMkLst>
        </pc:spChg>
        <pc:spChg chg="add del mod">
          <ac:chgData name="Teppala Niraj" userId="6568e9d2742c412c" providerId="LiveId" clId="{242D4708-DB7C-4A43-9ABC-B7692934F753}" dt="2024-10-18T20:03:01.856" v="625" actId="14100"/>
          <ac:spMkLst>
            <pc:docMk/>
            <pc:sldMk cId="3646346196" sldId="275"/>
            <ac:spMk id="42" creationId="{365E156C-5E9E-4FEA-CD8F-407663FA030F}"/>
          </ac:spMkLst>
        </pc:spChg>
        <pc:spChg chg="add mod">
          <ac:chgData name="Teppala Niraj" userId="6568e9d2742c412c" providerId="LiveId" clId="{242D4708-DB7C-4A43-9ABC-B7692934F753}" dt="2024-10-18T19:58:46.629" v="584" actId="164"/>
          <ac:spMkLst>
            <pc:docMk/>
            <pc:sldMk cId="3646346196" sldId="275"/>
            <ac:spMk id="43" creationId="{57879239-36DD-8513-4D7E-DFF8026A4ED9}"/>
          </ac:spMkLst>
        </pc:spChg>
        <pc:spChg chg="mod">
          <ac:chgData name="Teppala Niraj" userId="6568e9d2742c412c" providerId="LiveId" clId="{242D4708-DB7C-4A43-9ABC-B7692934F753}" dt="2024-10-18T19:57:56.536" v="559" actId="571"/>
          <ac:spMkLst>
            <pc:docMk/>
            <pc:sldMk cId="3646346196" sldId="275"/>
            <ac:spMk id="46" creationId="{7ED5E6FE-9126-3F40-375E-718647FADED7}"/>
          </ac:spMkLst>
        </pc:spChg>
        <pc:spChg chg="mod">
          <ac:chgData name="Teppala Niraj" userId="6568e9d2742c412c" providerId="LiveId" clId="{242D4708-DB7C-4A43-9ABC-B7692934F753}" dt="2024-10-18T19:57:56.536" v="559" actId="571"/>
          <ac:spMkLst>
            <pc:docMk/>
            <pc:sldMk cId="3646346196" sldId="275"/>
            <ac:spMk id="47" creationId="{4871E358-843D-3137-C7A2-95CDC51D67CB}"/>
          </ac:spMkLst>
        </pc:spChg>
        <pc:spChg chg="mod">
          <ac:chgData name="Teppala Niraj" userId="6568e9d2742c412c" providerId="LiveId" clId="{242D4708-DB7C-4A43-9ABC-B7692934F753}" dt="2024-10-18T19:57:56.536" v="559" actId="571"/>
          <ac:spMkLst>
            <pc:docMk/>
            <pc:sldMk cId="3646346196" sldId="275"/>
            <ac:spMk id="48" creationId="{635FDACF-5BD2-933C-08D4-122768BFC57F}"/>
          </ac:spMkLst>
        </pc:spChg>
        <pc:spChg chg="mod">
          <ac:chgData name="Teppala Niraj" userId="6568e9d2742c412c" providerId="LiveId" clId="{242D4708-DB7C-4A43-9ABC-B7692934F753}" dt="2024-10-18T19:57:56.536" v="559" actId="571"/>
          <ac:spMkLst>
            <pc:docMk/>
            <pc:sldMk cId="3646346196" sldId="275"/>
            <ac:spMk id="49" creationId="{BF1D5B03-5CD2-885F-E200-1A1F92D28595}"/>
          </ac:spMkLst>
        </pc:spChg>
        <pc:spChg chg="add del mod">
          <ac:chgData name="Teppala Niraj" userId="6568e9d2742c412c" providerId="LiveId" clId="{242D4708-DB7C-4A43-9ABC-B7692934F753}" dt="2024-10-18T20:02:53.566" v="624" actId="478"/>
          <ac:spMkLst>
            <pc:docMk/>
            <pc:sldMk cId="3646346196" sldId="275"/>
            <ac:spMk id="52" creationId="{E77CB99E-3604-1487-12E5-93B106A4B1CA}"/>
          </ac:spMkLst>
        </pc:spChg>
        <pc:spChg chg="add mod">
          <ac:chgData name="Teppala Niraj" userId="6568e9d2742c412c" providerId="LiveId" clId="{242D4708-DB7C-4A43-9ABC-B7692934F753}" dt="2024-10-18T20:19:59.318" v="933" actId="207"/>
          <ac:spMkLst>
            <pc:docMk/>
            <pc:sldMk cId="3646346196" sldId="275"/>
            <ac:spMk id="53" creationId="{CD61BB9C-56A1-145D-1392-0711090A7DFB}"/>
          </ac:spMkLst>
        </pc:spChg>
        <pc:spChg chg="mod">
          <ac:chgData name="Teppala Niraj" userId="6568e9d2742c412c" providerId="LiveId" clId="{242D4708-DB7C-4A43-9ABC-B7692934F753}" dt="2024-10-18T20:15:30.762" v="875"/>
          <ac:spMkLst>
            <pc:docMk/>
            <pc:sldMk cId="3646346196" sldId="275"/>
            <ac:spMk id="56" creationId="{6A1D49AC-4016-98F0-27B3-9011309CFCA5}"/>
          </ac:spMkLst>
        </pc:spChg>
        <pc:spChg chg="mod">
          <ac:chgData name="Teppala Niraj" userId="6568e9d2742c412c" providerId="LiveId" clId="{242D4708-DB7C-4A43-9ABC-B7692934F753}" dt="2024-10-18T20:15:30.762" v="875"/>
          <ac:spMkLst>
            <pc:docMk/>
            <pc:sldMk cId="3646346196" sldId="275"/>
            <ac:spMk id="57" creationId="{7B52D997-0B12-365F-93A9-7DC69EF89A5A}"/>
          </ac:spMkLst>
        </pc:spChg>
        <pc:spChg chg="mod">
          <ac:chgData name="Teppala Niraj" userId="6568e9d2742c412c" providerId="LiveId" clId="{242D4708-DB7C-4A43-9ABC-B7692934F753}" dt="2024-10-18T20:15:30.762" v="875"/>
          <ac:spMkLst>
            <pc:docMk/>
            <pc:sldMk cId="3646346196" sldId="275"/>
            <ac:spMk id="59" creationId="{7AAF610C-721A-B88E-9A87-07FED87A3976}"/>
          </ac:spMkLst>
        </pc:spChg>
        <pc:spChg chg="mod">
          <ac:chgData name="Teppala Niraj" userId="6568e9d2742c412c" providerId="LiveId" clId="{242D4708-DB7C-4A43-9ABC-B7692934F753}" dt="2024-10-18T20:15:30.762" v="875"/>
          <ac:spMkLst>
            <pc:docMk/>
            <pc:sldMk cId="3646346196" sldId="275"/>
            <ac:spMk id="61" creationId="{FB62E50B-594B-2928-B8E2-B32E8FF7F3D2}"/>
          </ac:spMkLst>
        </pc:spChg>
        <pc:spChg chg="mod">
          <ac:chgData name="Teppala Niraj" userId="6568e9d2742c412c" providerId="LiveId" clId="{242D4708-DB7C-4A43-9ABC-B7692934F753}" dt="2024-10-18T20:15:30.762" v="875"/>
          <ac:spMkLst>
            <pc:docMk/>
            <pc:sldMk cId="3646346196" sldId="275"/>
            <ac:spMk id="62" creationId="{8929464F-4FCB-4764-543B-94A72258AEAD}"/>
          </ac:spMkLst>
        </pc:spChg>
        <pc:spChg chg="mod">
          <ac:chgData name="Teppala Niraj" userId="6568e9d2742c412c" providerId="LiveId" clId="{242D4708-DB7C-4A43-9ABC-B7692934F753}" dt="2024-10-18T20:15:30.762" v="875"/>
          <ac:spMkLst>
            <pc:docMk/>
            <pc:sldMk cId="3646346196" sldId="275"/>
            <ac:spMk id="63" creationId="{DC2C7B3B-3719-9856-842D-ACBDEB1361F3}"/>
          </ac:spMkLst>
        </pc:spChg>
        <pc:spChg chg="add">
          <ac:chgData name="Teppala Niraj" userId="6568e9d2742c412c" providerId="LiveId" clId="{242D4708-DB7C-4A43-9ABC-B7692934F753}" dt="2024-10-18T20:16:24.284" v="895"/>
          <ac:spMkLst>
            <pc:docMk/>
            <pc:sldMk cId="3646346196" sldId="275"/>
            <ac:spMk id="1024" creationId="{88E0EBC0-E746-62AD-63B1-4F43BE131251}"/>
          </ac:spMkLst>
        </pc:spChg>
        <pc:spChg chg="add del mod">
          <ac:chgData name="Teppala Niraj" userId="6568e9d2742c412c" providerId="LiveId" clId="{242D4708-DB7C-4A43-9ABC-B7692934F753}" dt="2024-10-18T20:17:46.558" v="910" actId="478"/>
          <ac:spMkLst>
            <pc:docMk/>
            <pc:sldMk cId="3646346196" sldId="275"/>
            <ac:spMk id="1027" creationId="{D5741920-5D63-3DC2-BC09-467B9E5A47B4}"/>
          </ac:spMkLst>
        </pc:spChg>
        <pc:spChg chg="add mod">
          <ac:chgData name="Teppala Niraj" userId="6568e9d2742c412c" providerId="LiveId" clId="{242D4708-DB7C-4A43-9ABC-B7692934F753}" dt="2024-10-18T20:32:57.792" v="1099" actId="1076"/>
          <ac:spMkLst>
            <pc:docMk/>
            <pc:sldMk cId="3646346196" sldId="275"/>
            <ac:spMk id="1032" creationId="{957FFF88-4D07-A3B6-D198-016403D1B58E}"/>
          </ac:spMkLst>
        </pc:spChg>
        <pc:spChg chg="add mod">
          <ac:chgData name="Teppala Niraj" userId="6568e9d2742c412c" providerId="LiveId" clId="{242D4708-DB7C-4A43-9ABC-B7692934F753}" dt="2024-10-18T20:41:01.384" v="1221" actId="14100"/>
          <ac:spMkLst>
            <pc:docMk/>
            <pc:sldMk cId="3646346196" sldId="275"/>
            <ac:spMk id="1033" creationId="{30FA7657-B71C-9312-7742-F10EAA741A0F}"/>
          </ac:spMkLst>
        </pc:spChg>
        <pc:spChg chg="add mod">
          <ac:chgData name="Teppala Niraj" userId="6568e9d2742c412c" providerId="LiveId" clId="{242D4708-DB7C-4A43-9ABC-B7692934F753}" dt="2024-10-18T20:40:55.183" v="1220" actId="403"/>
          <ac:spMkLst>
            <pc:docMk/>
            <pc:sldMk cId="3646346196" sldId="275"/>
            <ac:spMk id="1040" creationId="{262B62EA-D97F-EEB8-CDDA-EAF1E9C67F7F}"/>
          </ac:spMkLst>
        </pc:spChg>
        <pc:grpChg chg="add del mod">
          <ac:chgData name="Teppala Niraj" userId="6568e9d2742c412c" providerId="LiveId" clId="{242D4708-DB7C-4A43-9ABC-B7692934F753}" dt="2024-10-18T19:39:16.335" v="280" actId="165"/>
          <ac:grpSpMkLst>
            <pc:docMk/>
            <pc:sldMk cId="3646346196" sldId="275"/>
            <ac:grpSpMk id="12" creationId="{18314271-BB7B-B1D3-F672-889D87968292}"/>
          </ac:grpSpMkLst>
        </pc:grpChg>
        <pc:grpChg chg="add del mod">
          <ac:chgData name="Teppala Niraj" userId="6568e9d2742c412c" providerId="LiveId" clId="{242D4708-DB7C-4A43-9ABC-B7692934F753}" dt="2024-10-18T19:33:06.672" v="208" actId="478"/>
          <ac:grpSpMkLst>
            <pc:docMk/>
            <pc:sldMk cId="3646346196" sldId="275"/>
            <ac:grpSpMk id="13" creationId="{218F0B85-A60A-2F0B-F7FF-34C47325F6DA}"/>
          </ac:grpSpMkLst>
        </pc:grpChg>
        <pc:grpChg chg="add mod">
          <ac:chgData name="Teppala Niraj" userId="6568e9d2742c412c" providerId="LiveId" clId="{242D4708-DB7C-4A43-9ABC-B7692934F753}" dt="2024-10-18T19:39:20.882" v="281" actId="164"/>
          <ac:grpSpMkLst>
            <pc:docMk/>
            <pc:sldMk cId="3646346196" sldId="275"/>
            <ac:grpSpMk id="20" creationId="{CD2ACF3D-EF6E-554B-9E5E-F528D730AB93}"/>
          </ac:grpSpMkLst>
        </pc:grpChg>
        <pc:grpChg chg="add mod">
          <ac:chgData name="Teppala Niraj" userId="6568e9d2742c412c" providerId="LiveId" clId="{242D4708-DB7C-4A43-9ABC-B7692934F753}" dt="2024-10-18T19:53:16.525" v="494" actId="164"/>
          <ac:grpSpMkLst>
            <pc:docMk/>
            <pc:sldMk cId="3646346196" sldId="275"/>
            <ac:grpSpMk id="25" creationId="{8C124C2C-7E0A-D6EE-8EE0-FA9C2208BA14}"/>
          </ac:grpSpMkLst>
        </pc:grpChg>
        <pc:grpChg chg="add mod">
          <ac:chgData name="Teppala Niraj" userId="6568e9d2742c412c" providerId="LiveId" clId="{242D4708-DB7C-4A43-9ABC-B7692934F753}" dt="2024-10-18T19:53:31.417" v="497" actId="164"/>
          <ac:grpSpMkLst>
            <pc:docMk/>
            <pc:sldMk cId="3646346196" sldId="275"/>
            <ac:grpSpMk id="26" creationId="{27118C11-E442-30B1-BA9B-7E90544B8BB8}"/>
          </ac:grpSpMkLst>
        </pc:grpChg>
        <pc:grpChg chg="add del mod">
          <ac:chgData name="Teppala Niraj" userId="6568e9d2742c412c" providerId="LiveId" clId="{242D4708-DB7C-4A43-9ABC-B7692934F753}" dt="2024-10-18T19:56:14.686" v="533" actId="478"/>
          <ac:grpSpMkLst>
            <pc:docMk/>
            <pc:sldMk cId="3646346196" sldId="275"/>
            <ac:grpSpMk id="33" creationId="{E606B56C-BE49-CCC6-B2E7-E3FF0A86742C}"/>
          </ac:grpSpMkLst>
        </pc:grpChg>
        <pc:grpChg chg="add mod">
          <ac:chgData name="Teppala Niraj" userId="6568e9d2742c412c" providerId="LiveId" clId="{242D4708-DB7C-4A43-9ABC-B7692934F753}" dt="2024-10-18T19:58:38.194" v="580" actId="164"/>
          <ac:grpSpMkLst>
            <pc:docMk/>
            <pc:sldMk cId="3646346196" sldId="275"/>
            <ac:grpSpMk id="40" creationId="{3E3D833A-1F97-619D-0F97-4E8472A574EA}"/>
          </ac:grpSpMkLst>
        </pc:grpChg>
        <pc:grpChg chg="add del mod">
          <ac:chgData name="Teppala Niraj" userId="6568e9d2742c412c" providerId="LiveId" clId="{242D4708-DB7C-4A43-9ABC-B7692934F753}" dt="2024-10-18T19:58:46.629" v="584" actId="164"/>
          <ac:grpSpMkLst>
            <pc:docMk/>
            <pc:sldMk cId="3646346196" sldId="275"/>
            <ac:grpSpMk id="41" creationId="{05E64138-1C31-2DCB-67C9-9960A7AC24ED}"/>
          </ac:grpSpMkLst>
        </pc:grpChg>
        <pc:grpChg chg="add mod">
          <ac:chgData name="Teppala Niraj" userId="6568e9d2742c412c" providerId="LiveId" clId="{242D4708-DB7C-4A43-9ABC-B7692934F753}" dt="2024-10-18T19:57:56.536" v="559" actId="571"/>
          <ac:grpSpMkLst>
            <pc:docMk/>
            <pc:sldMk cId="3646346196" sldId="275"/>
            <ac:grpSpMk id="44" creationId="{B61B3941-03DF-4213-77A1-F185F557898A}"/>
          </ac:grpSpMkLst>
        </pc:grpChg>
        <pc:grpChg chg="mod">
          <ac:chgData name="Teppala Niraj" userId="6568e9d2742c412c" providerId="LiveId" clId="{242D4708-DB7C-4A43-9ABC-B7692934F753}" dt="2024-10-18T19:57:56.536" v="559" actId="571"/>
          <ac:grpSpMkLst>
            <pc:docMk/>
            <pc:sldMk cId="3646346196" sldId="275"/>
            <ac:grpSpMk id="45" creationId="{84672707-EF2D-3CC4-2465-3D909BA9433C}"/>
          </ac:grpSpMkLst>
        </pc:grpChg>
        <pc:grpChg chg="add mod">
          <ac:chgData name="Teppala Niraj" userId="6568e9d2742c412c" providerId="LiveId" clId="{242D4708-DB7C-4A43-9ABC-B7692934F753}" dt="2024-10-18T20:33:07.623" v="1103" actId="14100"/>
          <ac:grpSpMkLst>
            <pc:docMk/>
            <pc:sldMk cId="3646346196" sldId="275"/>
            <ac:grpSpMk id="50" creationId="{12D60D83-3C84-BD3E-FABB-FFA0368C2371}"/>
          </ac:grpSpMkLst>
        </pc:grpChg>
        <pc:grpChg chg="add mod">
          <ac:chgData name="Teppala Niraj" userId="6568e9d2742c412c" providerId="LiveId" clId="{242D4708-DB7C-4A43-9ABC-B7692934F753}" dt="2024-10-18T20:33:04.647" v="1102" actId="14100"/>
          <ac:grpSpMkLst>
            <pc:docMk/>
            <pc:sldMk cId="3646346196" sldId="275"/>
            <ac:grpSpMk id="51" creationId="{CE6785E4-278A-E3F0-5913-214D65DEA88B}"/>
          </ac:grpSpMkLst>
        </pc:grpChg>
        <pc:grpChg chg="add del mod">
          <ac:chgData name="Teppala Niraj" userId="6568e9d2742c412c" providerId="LiveId" clId="{242D4708-DB7C-4A43-9ABC-B7692934F753}" dt="2024-10-18T20:15:40.924" v="877" actId="478"/>
          <ac:grpSpMkLst>
            <pc:docMk/>
            <pc:sldMk cId="3646346196" sldId="275"/>
            <ac:grpSpMk id="54" creationId="{4C556A68-5D5F-258D-877C-D991D5A367EC}"/>
          </ac:grpSpMkLst>
        </pc:grpChg>
        <pc:grpChg chg="mod">
          <ac:chgData name="Teppala Niraj" userId="6568e9d2742c412c" providerId="LiveId" clId="{242D4708-DB7C-4A43-9ABC-B7692934F753}" dt="2024-10-18T20:15:30.762" v="875"/>
          <ac:grpSpMkLst>
            <pc:docMk/>
            <pc:sldMk cId="3646346196" sldId="275"/>
            <ac:grpSpMk id="55" creationId="{E541AED0-53D2-EBD3-6401-1731F33F1615}"/>
          </ac:grpSpMkLst>
        </pc:grpChg>
        <pc:grpChg chg="mod">
          <ac:chgData name="Teppala Niraj" userId="6568e9d2742c412c" providerId="LiveId" clId="{242D4708-DB7C-4A43-9ABC-B7692934F753}" dt="2024-10-18T20:15:30.762" v="875"/>
          <ac:grpSpMkLst>
            <pc:docMk/>
            <pc:sldMk cId="3646346196" sldId="275"/>
            <ac:grpSpMk id="58" creationId="{1ECBD7A8-F006-88D9-F0E7-F528C354B4AD}"/>
          </ac:grpSpMkLst>
        </pc:grpChg>
        <pc:grpChg chg="mod">
          <ac:chgData name="Teppala Niraj" userId="6568e9d2742c412c" providerId="LiveId" clId="{242D4708-DB7C-4A43-9ABC-B7692934F753}" dt="2024-10-18T20:15:30.762" v="875"/>
          <ac:grpSpMkLst>
            <pc:docMk/>
            <pc:sldMk cId="3646346196" sldId="275"/>
            <ac:grpSpMk id="60" creationId="{2ADC0E14-ABD7-96EB-BEB0-0497131A60E8}"/>
          </ac:grpSpMkLst>
        </pc:grpChg>
        <pc:grpChg chg="add del mod">
          <ac:chgData name="Teppala Niraj" userId="6568e9d2742c412c" providerId="LiveId" clId="{242D4708-DB7C-4A43-9ABC-B7692934F753}" dt="2024-10-18T20:37:58.910" v="1162" actId="21"/>
          <ac:grpSpMkLst>
            <pc:docMk/>
            <pc:sldMk cId="3646346196" sldId="275"/>
            <ac:grpSpMk id="1030" creationId="{4A3321E8-ED12-5540-5071-C2B7440B29CD}"/>
          </ac:grpSpMkLst>
        </pc:grpChg>
        <pc:grpChg chg="add mod">
          <ac:chgData name="Teppala Niraj" userId="6568e9d2742c412c" providerId="LiveId" clId="{242D4708-DB7C-4A43-9ABC-B7692934F753}" dt="2024-10-18T20:39:20.561" v="1191" actId="1037"/>
          <ac:grpSpMkLst>
            <pc:docMk/>
            <pc:sldMk cId="3646346196" sldId="275"/>
            <ac:grpSpMk id="1034" creationId="{FEA043EE-7081-CCAE-7561-F682FD31048C}"/>
          </ac:grpSpMkLst>
        </pc:grpChg>
        <pc:graphicFrameChg chg="add mod modGraphic">
          <ac:chgData name="Teppala Niraj" userId="6568e9d2742c412c" providerId="LiveId" clId="{242D4708-DB7C-4A43-9ABC-B7692934F753}" dt="2024-10-18T20:19:52.824" v="932" actId="164"/>
          <ac:graphicFrameMkLst>
            <pc:docMk/>
            <pc:sldMk cId="3646346196" sldId="275"/>
            <ac:graphicFrameMk id="1029" creationId="{4D3E08B8-EAF6-0B75-BCA1-7C12584453C4}"/>
          </ac:graphicFrameMkLst>
        </pc:graphicFrameChg>
        <pc:picChg chg="add mod">
          <ac:chgData name="Teppala Niraj" userId="6568e9d2742c412c" providerId="LiveId" clId="{242D4708-DB7C-4A43-9ABC-B7692934F753}" dt="2024-10-18T20:15:07.965" v="870" actId="14100"/>
          <ac:picMkLst>
            <pc:docMk/>
            <pc:sldMk cId="3646346196" sldId="275"/>
            <ac:picMk id="2" creationId="{9ADD0403-585F-41EE-F02A-85202848DFAC}"/>
          </ac:picMkLst>
        </pc:picChg>
        <pc:picChg chg="add mod">
          <ac:chgData name="Teppala Niraj" userId="6568e9d2742c412c" providerId="LiveId" clId="{242D4708-DB7C-4A43-9ABC-B7692934F753}" dt="2024-10-18T20:15:56.500" v="880" actId="1076"/>
          <ac:picMkLst>
            <pc:docMk/>
            <pc:sldMk cId="3646346196" sldId="275"/>
            <ac:picMk id="3" creationId="{ADEC4DF0-9A81-5BB1-2A7D-A626322A3A85}"/>
          </ac:picMkLst>
        </pc:picChg>
        <pc:picChg chg="add mod">
          <ac:chgData name="Teppala Niraj" userId="6568e9d2742c412c" providerId="LiveId" clId="{242D4708-DB7C-4A43-9ABC-B7692934F753}" dt="2024-10-18T20:16:00.341" v="881" actId="1076"/>
          <ac:picMkLst>
            <pc:docMk/>
            <pc:sldMk cId="3646346196" sldId="275"/>
            <ac:picMk id="4" creationId="{2FF3C969-DEF3-3586-08FB-5D3E69F3BDEA}"/>
          </ac:picMkLst>
        </pc:picChg>
        <pc:picChg chg="add mod">
          <ac:chgData name="Teppala Niraj" userId="6568e9d2742c412c" providerId="LiveId" clId="{242D4708-DB7C-4A43-9ABC-B7692934F753}" dt="2024-10-18T20:08:19.470" v="665" actId="1076"/>
          <ac:picMkLst>
            <pc:docMk/>
            <pc:sldMk cId="3646346196" sldId="275"/>
            <ac:picMk id="1026" creationId="{1271B936-7967-C9B4-7E41-6D72FF84E952}"/>
          </ac:picMkLst>
        </pc:picChg>
        <pc:picChg chg="add del mod">
          <ac:chgData name="Teppala Niraj" userId="6568e9d2742c412c" providerId="LiveId" clId="{242D4708-DB7C-4A43-9ABC-B7692934F753}" dt="2024-10-18T20:11:36.546" v="844" actId="478"/>
          <ac:picMkLst>
            <pc:docMk/>
            <pc:sldMk cId="3646346196" sldId="275"/>
            <ac:picMk id="1028" creationId="{5A0AF964-E857-AC44-58AF-1F1CFF848E50}"/>
          </ac:picMkLst>
        </pc:picChg>
        <pc:picChg chg="add mod">
          <ac:chgData name="Teppala Niraj" userId="6568e9d2742c412c" providerId="LiveId" clId="{242D4708-DB7C-4A43-9ABC-B7692934F753}" dt="2024-10-18T20:30:46.479" v="1061" actId="1076"/>
          <ac:picMkLst>
            <pc:docMk/>
            <pc:sldMk cId="3646346196" sldId="275"/>
            <ac:picMk id="1031" creationId="{3DF331BC-1FBB-1BF3-4654-0225880AFC85}"/>
          </ac:picMkLst>
        </pc:picChg>
        <pc:picChg chg="mod">
          <ac:chgData name="Teppala Niraj" userId="6568e9d2742c412c" providerId="LiveId" clId="{242D4708-DB7C-4A43-9ABC-B7692934F753}" dt="2024-10-18T20:38:21.862" v="1168"/>
          <ac:picMkLst>
            <pc:docMk/>
            <pc:sldMk cId="3646346196" sldId="275"/>
            <ac:picMk id="1035" creationId="{572B146A-8122-7376-B306-6DE6CFBABA0F}"/>
          </ac:picMkLst>
        </pc:picChg>
        <pc:picChg chg="mod">
          <ac:chgData name="Teppala Niraj" userId="6568e9d2742c412c" providerId="LiveId" clId="{242D4708-DB7C-4A43-9ABC-B7692934F753}" dt="2024-10-18T20:38:21.862" v="1168"/>
          <ac:picMkLst>
            <pc:docMk/>
            <pc:sldMk cId="3646346196" sldId="275"/>
            <ac:picMk id="1036" creationId="{C6D9BA86-501B-BA17-6306-D4C228D96A51}"/>
          </ac:picMkLst>
        </pc:picChg>
        <pc:picChg chg="mod">
          <ac:chgData name="Teppala Niraj" userId="6568e9d2742c412c" providerId="LiveId" clId="{242D4708-DB7C-4A43-9ABC-B7692934F753}" dt="2024-10-18T20:38:21.862" v="1168"/>
          <ac:picMkLst>
            <pc:docMk/>
            <pc:sldMk cId="3646346196" sldId="275"/>
            <ac:picMk id="1037" creationId="{91D4C0FE-284F-353D-4B8D-36D63879E5E8}"/>
          </ac:picMkLst>
        </pc:picChg>
        <pc:picChg chg="mod">
          <ac:chgData name="Teppala Niraj" userId="6568e9d2742c412c" providerId="LiveId" clId="{242D4708-DB7C-4A43-9ABC-B7692934F753}" dt="2024-10-18T20:38:21.862" v="1168"/>
          <ac:picMkLst>
            <pc:docMk/>
            <pc:sldMk cId="3646346196" sldId="275"/>
            <ac:picMk id="1038" creationId="{87EDA9F7-8B9D-C2A2-E014-3CBC774D0FE2}"/>
          </ac:picMkLst>
        </pc:picChg>
        <pc:picChg chg="mod">
          <ac:chgData name="Teppala Niraj" userId="6568e9d2742c412c" providerId="LiveId" clId="{242D4708-DB7C-4A43-9ABC-B7692934F753}" dt="2024-10-18T20:38:21.862" v="1168"/>
          <ac:picMkLst>
            <pc:docMk/>
            <pc:sldMk cId="3646346196" sldId="275"/>
            <ac:picMk id="1039" creationId="{9B1C8FF3-8AC9-5477-3F34-500D06858A55}"/>
          </ac:picMkLst>
        </pc:picChg>
        <pc:cxnChg chg="add del mod">
          <ac:chgData name="Teppala Niraj" userId="6568e9d2742c412c" providerId="LiveId" clId="{242D4708-DB7C-4A43-9ABC-B7692934F753}" dt="2024-10-18T19:56:12.420" v="531" actId="478"/>
          <ac:cxnSpMkLst>
            <pc:docMk/>
            <pc:sldMk cId="3646346196" sldId="275"/>
            <ac:cxnSpMk id="30" creationId="{0DB2238D-2BFE-11C5-B036-12E1E651FE6D}"/>
          </ac:cxnSpMkLst>
        </pc:cxnChg>
        <pc:cxnChg chg="add del mod">
          <ac:chgData name="Teppala Niraj" userId="6568e9d2742c412c" providerId="LiveId" clId="{242D4708-DB7C-4A43-9ABC-B7692934F753}" dt="2024-10-18T19:56:13.860" v="532" actId="478"/>
          <ac:cxnSpMkLst>
            <pc:docMk/>
            <pc:sldMk cId="3646346196" sldId="275"/>
            <ac:cxnSpMk id="31" creationId="{DAFA08FA-5FEC-67EA-0FA2-34EED301DC23}"/>
          </ac:cxnSpMkLst>
        </pc:cxnChg>
        <pc:cxnChg chg="add del mod">
          <ac:chgData name="Teppala Niraj" userId="6568e9d2742c412c" providerId="LiveId" clId="{242D4708-DB7C-4A43-9ABC-B7692934F753}" dt="2024-10-18T19:56:14.686" v="533" actId="478"/>
          <ac:cxnSpMkLst>
            <pc:docMk/>
            <pc:sldMk cId="3646346196" sldId="275"/>
            <ac:cxnSpMk id="32" creationId="{6EB134B5-5FE9-DAF5-2855-80372E49208F}"/>
          </ac:cxnSpMkLst>
        </pc:cxnChg>
        <pc:cxnChg chg="add del mod">
          <ac:chgData name="Teppala Niraj" userId="6568e9d2742c412c" providerId="LiveId" clId="{242D4708-DB7C-4A43-9ABC-B7692934F753}" dt="2024-10-18T19:54:32.642" v="508" actId="478"/>
          <ac:cxnSpMkLst>
            <pc:docMk/>
            <pc:sldMk cId="3646346196" sldId="275"/>
            <ac:cxnSpMk id="34" creationId="{AC1B0578-9F40-A4D0-E48E-977F6750A30E}"/>
          </ac:cxnSpMkLst>
        </pc:cxnChg>
        <pc:cxnChg chg="add del mod">
          <ac:chgData name="Teppala Niraj" userId="6568e9d2742c412c" providerId="LiveId" clId="{242D4708-DB7C-4A43-9ABC-B7692934F753}" dt="2024-10-18T19:54:34.245" v="509" actId="478"/>
          <ac:cxnSpMkLst>
            <pc:docMk/>
            <pc:sldMk cId="3646346196" sldId="275"/>
            <ac:cxnSpMk id="35" creationId="{014713F9-2040-B480-C585-7A5C04D51499}"/>
          </ac:cxnSpMkLst>
        </pc:cxnChg>
        <pc:cxnChg chg="add del mod">
          <ac:chgData name="Teppala Niraj" userId="6568e9d2742c412c" providerId="LiveId" clId="{242D4708-DB7C-4A43-9ABC-B7692934F753}" dt="2024-10-18T19:54:35.370" v="510" actId="478"/>
          <ac:cxnSpMkLst>
            <pc:docMk/>
            <pc:sldMk cId="3646346196" sldId="275"/>
            <ac:cxnSpMk id="36" creationId="{4CD62D61-8942-C0FF-4D98-2FB19C60E0F0}"/>
          </ac:cxnSpMkLst>
        </pc:cxnChg>
        <pc:cxnChg chg="add del mod">
          <ac:chgData name="Teppala Niraj" userId="6568e9d2742c412c" providerId="LiveId" clId="{242D4708-DB7C-4A43-9ABC-B7692934F753}" dt="2024-10-18T19:54:36.914" v="511" actId="478"/>
          <ac:cxnSpMkLst>
            <pc:docMk/>
            <pc:sldMk cId="3646346196" sldId="275"/>
            <ac:cxnSpMk id="37" creationId="{8FF3C24B-0017-AAB0-D049-30081058D096}"/>
          </ac:cxnSpMkLst>
        </pc:cxnChg>
        <pc:cxnChg chg="add del mod">
          <ac:chgData name="Teppala Niraj" userId="6568e9d2742c412c" providerId="LiveId" clId="{242D4708-DB7C-4A43-9ABC-B7692934F753}" dt="2024-10-18T19:52:23.456" v="481" actId="478"/>
          <ac:cxnSpMkLst>
            <pc:docMk/>
            <pc:sldMk cId="3646346196" sldId="275"/>
            <ac:cxnSpMk id="38" creationId="{EAE16E77-FD6B-4A5E-96F7-36CA3A9DB17A}"/>
          </ac:cxnSpMkLst>
        </pc:cxnChg>
      </pc:sldChg>
      <pc:sldChg chg="addSp delSp modSp new del mod">
        <pc:chgData name="Teppala Niraj" userId="6568e9d2742c412c" providerId="LiveId" clId="{242D4708-DB7C-4A43-9ABC-B7692934F753}" dt="2024-10-18T20:25:55.501" v="994" actId="47"/>
        <pc:sldMkLst>
          <pc:docMk/>
          <pc:sldMk cId="1092317354" sldId="276"/>
        </pc:sldMkLst>
        <pc:spChg chg="del">
          <ac:chgData name="Teppala Niraj" userId="6568e9d2742c412c" providerId="LiveId" clId="{242D4708-DB7C-4A43-9ABC-B7692934F753}" dt="2024-10-18T19:31:28.061" v="195" actId="478"/>
          <ac:spMkLst>
            <pc:docMk/>
            <pc:sldMk cId="1092317354" sldId="276"/>
            <ac:spMk id="2" creationId="{547B7530-DC83-04F6-8591-95808FBBC82E}"/>
          </ac:spMkLst>
        </pc:spChg>
        <pc:spChg chg="del">
          <ac:chgData name="Teppala Niraj" userId="6568e9d2742c412c" providerId="LiveId" clId="{242D4708-DB7C-4A43-9ABC-B7692934F753}" dt="2024-10-18T19:31:29.445" v="196" actId="478"/>
          <ac:spMkLst>
            <pc:docMk/>
            <pc:sldMk cId="1092317354" sldId="276"/>
            <ac:spMk id="3" creationId="{811C6DBB-691A-2693-35A1-289ACAD36048}"/>
          </ac:spMkLst>
        </pc:spChg>
        <pc:spChg chg="add del mod">
          <ac:chgData name="Teppala Niraj" userId="6568e9d2742c412c" providerId="LiveId" clId="{242D4708-DB7C-4A43-9ABC-B7692934F753}" dt="2024-10-18T20:25:54.178" v="993" actId="478"/>
          <ac:spMkLst>
            <pc:docMk/>
            <pc:sldMk cId="1092317354" sldId="276"/>
            <ac:spMk id="5" creationId="{CC2A94D7-7F7C-A678-0C17-6F570E0EB4F7}"/>
          </ac:spMkLst>
        </pc:spChg>
      </pc:sldChg>
      <pc:sldChg chg="addSp delSp modSp new add del mod">
        <pc:chgData name="Teppala Niraj" userId="6568e9d2742c412c" providerId="LiveId" clId="{242D4708-DB7C-4A43-9ABC-B7692934F753}" dt="2024-10-18T20:46:48.025" v="1280" actId="47"/>
        <pc:sldMkLst>
          <pc:docMk/>
          <pc:sldMk cId="2633090559" sldId="276"/>
        </pc:sldMkLst>
        <pc:spChg chg="add del mod">
          <ac:chgData name="Teppala Niraj" userId="6568e9d2742c412c" providerId="LiveId" clId="{242D4708-DB7C-4A43-9ABC-B7692934F753}" dt="2024-10-18T20:38:05.968" v="1164" actId="21"/>
          <ac:spMkLst>
            <pc:docMk/>
            <pc:sldMk cId="2633090559" sldId="276"/>
            <ac:spMk id="8" creationId="{30FA7657-B71C-9312-7742-F10EAA741A0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1B5B27-AEB3-49BF-9420-5360A4564B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65C5AB0-CE8A-4E53-88B7-864D00689D8D}">
      <dgm:prSet phldrT="[Text]"/>
      <dgm:spPr/>
      <dgm:t>
        <a:bodyPr/>
        <a:lstStyle/>
        <a:p>
          <a:r>
            <a:rPr lang="en-IN" b="1" dirty="0"/>
            <a:t>City-Wide Traffic Management Expansion</a:t>
          </a:r>
          <a:endParaRPr lang="en-IN" dirty="0"/>
        </a:p>
      </dgm:t>
    </dgm:pt>
    <dgm:pt modelId="{73C5A74A-B250-4ABA-BDE8-8A1B1737F270}" type="parTrans" cxnId="{165FD3C9-9C10-4CAA-A901-2ADF6B9285C4}">
      <dgm:prSet/>
      <dgm:spPr/>
      <dgm:t>
        <a:bodyPr/>
        <a:lstStyle/>
        <a:p>
          <a:endParaRPr lang="en-IN"/>
        </a:p>
      </dgm:t>
    </dgm:pt>
    <dgm:pt modelId="{0E4E940F-26A1-414D-B7F4-D2683D7591D1}" type="sibTrans" cxnId="{165FD3C9-9C10-4CAA-A901-2ADF6B9285C4}">
      <dgm:prSet/>
      <dgm:spPr/>
      <dgm:t>
        <a:bodyPr/>
        <a:lstStyle/>
        <a:p>
          <a:endParaRPr lang="en-IN"/>
        </a:p>
      </dgm:t>
    </dgm:pt>
    <dgm:pt modelId="{A0864127-1421-4C62-8ACB-4032039F9189}">
      <dgm:prSet phldrT="[Text]"/>
      <dgm:spPr/>
      <dgm:t>
        <a:bodyPr/>
        <a:lstStyle/>
        <a:p>
          <a:r>
            <a:rPr lang="en-US" b="1" dirty="0"/>
            <a:t>Adaptable to Various Urban Sizes</a:t>
          </a:r>
          <a:endParaRPr lang="en-IN" dirty="0"/>
        </a:p>
      </dgm:t>
    </dgm:pt>
    <dgm:pt modelId="{6FD8EBD7-92FB-4301-B875-61673992AF55}" type="parTrans" cxnId="{4F4981D8-2C51-4BFB-8C6C-C37B633DC54D}">
      <dgm:prSet/>
      <dgm:spPr/>
      <dgm:t>
        <a:bodyPr/>
        <a:lstStyle/>
        <a:p>
          <a:endParaRPr lang="en-IN"/>
        </a:p>
      </dgm:t>
    </dgm:pt>
    <dgm:pt modelId="{BE9E11F9-78E7-4912-A685-3A9A7BAA42B7}" type="sibTrans" cxnId="{4F4981D8-2C51-4BFB-8C6C-C37B633DC54D}">
      <dgm:prSet/>
      <dgm:spPr/>
      <dgm:t>
        <a:bodyPr/>
        <a:lstStyle/>
        <a:p>
          <a:endParaRPr lang="en-IN"/>
        </a:p>
      </dgm:t>
    </dgm:pt>
    <dgm:pt modelId="{3FB5AF50-2B63-4AF0-9145-D445FFC3B9D9}">
      <dgm:prSet phldrT="[Text]"/>
      <dgm:spPr/>
      <dgm:t>
        <a:bodyPr/>
        <a:lstStyle/>
        <a:p>
          <a:r>
            <a:rPr lang="en-IN" b="1" dirty="0"/>
            <a:t>Integrates with Existing Infrastructure</a:t>
          </a:r>
          <a:endParaRPr lang="en-IN" dirty="0"/>
        </a:p>
      </dgm:t>
    </dgm:pt>
    <dgm:pt modelId="{371716FA-8F87-4291-94D3-B5B994D3E2D2}" type="parTrans" cxnId="{A0C2218E-A72B-4B9A-B79E-31B5822A9863}">
      <dgm:prSet/>
      <dgm:spPr/>
      <dgm:t>
        <a:bodyPr/>
        <a:lstStyle/>
        <a:p>
          <a:endParaRPr lang="en-IN"/>
        </a:p>
      </dgm:t>
    </dgm:pt>
    <dgm:pt modelId="{F4927615-5312-4DA2-A280-33E22765B220}" type="sibTrans" cxnId="{A0C2218E-A72B-4B9A-B79E-31B5822A9863}">
      <dgm:prSet/>
      <dgm:spPr/>
      <dgm:t>
        <a:bodyPr/>
        <a:lstStyle/>
        <a:p>
          <a:endParaRPr lang="en-IN"/>
        </a:p>
      </dgm:t>
    </dgm:pt>
    <dgm:pt modelId="{6718339B-6F31-4B5B-834C-9FBF2DE24736}">
      <dgm:prSet phldrT="[Text]"/>
      <dgm:spPr/>
      <dgm:t>
        <a:bodyPr/>
        <a:lstStyle/>
        <a:p>
          <a:r>
            <a:rPr lang="en-IN" b="1" dirty="0"/>
            <a:t>Supports Future Technology Upgrades</a:t>
          </a:r>
          <a:endParaRPr lang="en-IN" dirty="0"/>
        </a:p>
      </dgm:t>
    </dgm:pt>
    <dgm:pt modelId="{982D03DD-73F2-45D0-9358-774B30E3C661}" type="parTrans" cxnId="{5DB7D5E7-6E01-4B9A-8A3A-C737F6E3C6A9}">
      <dgm:prSet/>
      <dgm:spPr/>
      <dgm:t>
        <a:bodyPr/>
        <a:lstStyle/>
        <a:p>
          <a:endParaRPr lang="en-IN"/>
        </a:p>
      </dgm:t>
    </dgm:pt>
    <dgm:pt modelId="{3DF7FF3C-FDE3-4AC5-887D-459F7F4697E1}" type="sibTrans" cxnId="{5DB7D5E7-6E01-4B9A-8A3A-C737F6E3C6A9}">
      <dgm:prSet/>
      <dgm:spPr/>
      <dgm:t>
        <a:bodyPr/>
        <a:lstStyle/>
        <a:p>
          <a:endParaRPr lang="en-IN"/>
        </a:p>
      </dgm:t>
    </dgm:pt>
    <dgm:pt modelId="{EC3F9569-ABAD-4884-9AEC-B99DA4E24D36}">
      <dgm:prSet phldrT="[Text]"/>
      <dgm:spPr/>
      <dgm:t>
        <a:bodyPr/>
        <a:lstStyle/>
        <a:p>
          <a:pPr>
            <a:buFont typeface="+mj-lt"/>
            <a:buAutoNum type="arabicPeriod"/>
          </a:pPr>
          <a:r>
            <a:rPr lang="en-IN" b="1" dirty="0"/>
            <a:t>Easily Deployable Across Regions</a:t>
          </a:r>
          <a:endParaRPr lang="en-IN" dirty="0"/>
        </a:p>
      </dgm:t>
    </dgm:pt>
    <dgm:pt modelId="{0982A799-C007-4158-802F-C8893964FC46}" type="parTrans" cxnId="{6336F471-2C42-469E-BF4E-E2A1D958915D}">
      <dgm:prSet/>
      <dgm:spPr/>
      <dgm:t>
        <a:bodyPr/>
        <a:lstStyle/>
        <a:p>
          <a:endParaRPr lang="en-IN"/>
        </a:p>
      </dgm:t>
    </dgm:pt>
    <dgm:pt modelId="{15443EC6-9D28-4C76-962C-D0861C358B60}" type="sibTrans" cxnId="{6336F471-2C42-469E-BF4E-E2A1D958915D}">
      <dgm:prSet/>
      <dgm:spPr/>
      <dgm:t>
        <a:bodyPr/>
        <a:lstStyle/>
        <a:p>
          <a:endParaRPr lang="en-IN"/>
        </a:p>
      </dgm:t>
    </dgm:pt>
    <dgm:pt modelId="{23B87E1E-D8F0-4C80-A68A-D049CCD69666}" type="pres">
      <dgm:prSet presAssocID="{381B5B27-AEB3-49BF-9420-5360A4564B08}" presName="diagram" presStyleCnt="0">
        <dgm:presLayoutVars>
          <dgm:dir/>
          <dgm:resizeHandles val="exact"/>
        </dgm:presLayoutVars>
      </dgm:prSet>
      <dgm:spPr/>
    </dgm:pt>
    <dgm:pt modelId="{A7206BC8-4410-4DED-81FB-86585FF1B6F1}" type="pres">
      <dgm:prSet presAssocID="{065C5AB0-CE8A-4E53-88B7-864D00689D8D}" presName="node" presStyleLbl="node1" presStyleIdx="0" presStyleCnt="5">
        <dgm:presLayoutVars>
          <dgm:bulletEnabled val="1"/>
        </dgm:presLayoutVars>
      </dgm:prSet>
      <dgm:spPr/>
    </dgm:pt>
    <dgm:pt modelId="{874997EA-64D6-4FD8-B6B6-01AFC317E7BF}" type="pres">
      <dgm:prSet presAssocID="{0E4E940F-26A1-414D-B7F4-D2683D7591D1}" presName="sibTrans" presStyleCnt="0"/>
      <dgm:spPr/>
    </dgm:pt>
    <dgm:pt modelId="{6A5D6C46-9A77-4919-B209-D1DBC1C6AE95}" type="pres">
      <dgm:prSet presAssocID="{A0864127-1421-4C62-8ACB-4032039F9189}" presName="node" presStyleLbl="node1" presStyleIdx="1" presStyleCnt="5">
        <dgm:presLayoutVars>
          <dgm:bulletEnabled val="1"/>
        </dgm:presLayoutVars>
      </dgm:prSet>
      <dgm:spPr/>
    </dgm:pt>
    <dgm:pt modelId="{BA488518-E72A-4882-9F5E-A135D0A9F1FF}" type="pres">
      <dgm:prSet presAssocID="{BE9E11F9-78E7-4912-A685-3A9A7BAA42B7}" presName="sibTrans" presStyleCnt="0"/>
      <dgm:spPr/>
    </dgm:pt>
    <dgm:pt modelId="{CBA807FE-A46D-4F77-9E2C-38F208AC5D5D}" type="pres">
      <dgm:prSet presAssocID="{3FB5AF50-2B63-4AF0-9145-D445FFC3B9D9}" presName="node" presStyleLbl="node1" presStyleIdx="2" presStyleCnt="5">
        <dgm:presLayoutVars>
          <dgm:bulletEnabled val="1"/>
        </dgm:presLayoutVars>
      </dgm:prSet>
      <dgm:spPr/>
    </dgm:pt>
    <dgm:pt modelId="{E3D2644D-57CE-4FBB-BB2A-4CC2A7592680}" type="pres">
      <dgm:prSet presAssocID="{F4927615-5312-4DA2-A280-33E22765B220}" presName="sibTrans" presStyleCnt="0"/>
      <dgm:spPr/>
    </dgm:pt>
    <dgm:pt modelId="{60E01B01-76DB-40D7-B5A2-A9C363F8DD3D}" type="pres">
      <dgm:prSet presAssocID="{6718339B-6F31-4B5B-834C-9FBF2DE24736}" presName="node" presStyleLbl="node1" presStyleIdx="3" presStyleCnt="5">
        <dgm:presLayoutVars>
          <dgm:bulletEnabled val="1"/>
        </dgm:presLayoutVars>
      </dgm:prSet>
      <dgm:spPr/>
    </dgm:pt>
    <dgm:pt modelId="{70700884-F183-495C-BFCD-47036EE9A5B2}" type="pres">
      <dgm:prSet presAssocID="{3DF7FF3C-FDE3-4AC5-887D-459F7F4697E1}" presName="sibTrans" presStyleCnt="0"/>
      <dgm:spPr/>
    </dgm:pt>
    <dgm:pt modelId="{A25EA7B4-8BF8-4BF3-A399-2AFF2255E854}" type="pres">
      <dgm:prSet presAssocID="{EC3F9569-ABAD-4884-9AEC-B99DA4E24D36}" presName="node" presStyleLbl="node1" presStyleIdx="4" presStyleCnt="5">
        <dgm:presLayoutVars>
          <dgm:bulletEnabled val="1"/>
        </dgm:presLayoutVars>
      </dgm:prSet>
      <dgm:spPr/>
    </dgm:pt>
  </dgm:ptLst>
  <dgm:cxnLst>
    <dgm:cxn modelId="{6689A95E-6800-4A22-8CA0-CA07137E247E}" type="presOf" srcId="{3FB5AF50-2B63-4AF0-9145-D445FFC3B9D9}" destId="{CBA807FE-A46D-4F77-9E2C-38F208AC5D5D}" srcOrd="0" destOrd="0" presId="urn:microsoft.com/office/officeart/2005/8/layout/default"/>
    <dgm:cxn modelId="{F550AB47-32AB-43DE-BBBD-5A8D806B0DC5}" type="presOf" srcId="{065C5AB0-CE8A-4E53-88B7-864D00689D8D}" destId="{A7206BC8-4410-4DED-81FB-86585FF1B6F1}" srcOrd="0" destOrd="0" presId="urn:microsoft.com/office/officeart/2005/8/layout/default"/>
    <dgm:cxn modelId="{DDD3894E-EE96-472A-BD6D-F0E878620E28}" type="presOf" srcId="{A0864127-1421-4C62-8ACB-4032039F9189}" destId="{6A5D6C46-9A77-4919-B209-D1DBC1C6AE95}" srcOrd="0" destOrd="0" presId="urn:microsoft.com/office/officeart/2005/8/layout/default"/>
    <dgm:cxn modelId="{6336F471-2C42-469E-BF4E-E2A1D958915D}" srcId="{381B5B27-AEB3-49BF-9420-5360A4564B08}" destId="{EC3F9569-ABAD-4884-9AEC-B99DA4E24D36}" srcOrd="4" destOrd="0" parTransId="{0982A799-C007-4158-802F-C8893964FC46}" sibTransId="{15443EC6-9D28-4C76-962C-D0861C358B60}"/>
    <dgm:cxn modelId="{A0C2218E-A72B-4B9A-B79E-31B5822A9863}" srcId="{381B5B27-AEB3-49BF-9420-5360A4564B08}" destId="{3FB5AF50-2B63-4AF0-9145-D445FFC3B9D9}" srcOrd="2" destOrd="0" parTransId="{371716FA-8F87-4291-94D3-B5B994D3E2D2}" sibTransId="{F4927615-5312-4DA2-A280-33E22765B220}"/>
    <dgm:cxn modelId="{72AC839B-E05B-4DDE-A86D-5EFCF81133D3}" type="presOf" srcId="{EC3F9569-ABAD-4884-9AEC-B99DA4E24D36}" destId="{A25EA7B4-8BF8-4BF3-A399-2AFF2255E854}" srcOrd="0" destOrd="0" presId="urn:microsoft.com/office/officeart/2005/8/layout/default"/>
    <dgm:cxn modelId="{4203C5C3-5741-4EE5-9B7C-BEC3A866AA0A}" type="presOf" srcId="{6718339B-6F31-4B5B-834C-9FBF2DE24736}" destId="{60E01B01-76DB-40D7-B5A2-A9C363F8DD3D}" srcOrd="0" destOrd="0" presId="urn:microsoft.com/office/officeart/2005/8/layout/default"/>
    <dgm:cxn modelId="{C339C2C7-A599-4EC5-B9F7-5C5A78A041B9}" type="presOf" srcId="{381B5B27-AEB3-49BF-9420-5360A4564B08}" destId="{23B87E1E-D8F0-4C80-A68A-D049CCD69666}" srcOrd="0" destOrd="0" presId="urn:microsoft.com/office/officeart/2005/8/layout/default"/>
    <dgm:cxn modelId="{165FD3C9-9C10-4CAA-A901-2ADF6B9285C4}" srcId="{381B5B27-AEB3-49BF-9420-5360A4564B08}" destId="{065C5AB0-CE8A-4E53-88B7-864D00689D8D}" srcOrd="0" destOrd="0" parTransId="{73C5A74A-B250-4ABA-BDE8-8A1B1737F270}" sibTransId="{0E4E940F-26A1-414D-B7F4-D2683D7591D1}"/>
    <dgm:cxn modelId="{4F4981D8-2C51-4BFB-8C6C-C37B633DC54D}" srcId="{381B5B27-AEB3-49BF-9420-5360A4564B08}" destId="{A0864127-1421-4C62-8ACB-4032039F9189}" srcOrd="1" destOrd="0" parTransId="{6FD8EBD7-92FB-4301-B875-61673992AF55}" sibTransId="{BE9E11F9-78E7-4912-A685-3A9A7BAA42B7}"/>
    <dgm:cxn modelId="{5DB7D5E7-6E01-4B9A-8A3A-C737F6E3C6A9}" srcId="{381B5B27-AEB3-49BF-9420-5360A4564B08}" destId="{6718339B-6F31-4B5B-834C-9FBF2DE24736}" srcOrd="3" destOrd="0" parTransId="{982D03DD-73F2-45D0-9358-774B30E3C661}" sibTransId="{3DF7FF3C-FDE3-4AC5-887D-459F7F4697E1}"/>
    <dgm:cxn modelId="{230FB7CC-DF8E-4BA8-A76E-4F70173446BD}" type="presParOf" srcId="{23B87E1E-D8F0-4C80-A68A-D049CCD69666}" destId="{A7206BC8-4410-4DED-81FB-86585FF1B6F1}" srcOrd="0" destOrd="0" presId="urn:microsoft.com/office/officeart/2005/8/layout/default"/>
    <dgm:cxn modelId="{DFC4F7BD-F942-41AC-9F8F-856FD26B1D14}" type="presParOf" srcId="{23B87E1E-D8F0-4C80-A68A-D049CCD69666}" destId="{874997EA-64D6-4FD8-B6B6-01AFC317E7BF}" srcOrd="1" destOrd="0" presId="urn:microsoft.com/office/officeart/2005/8/layout/default"/>
    <dgm:cxn modelId="{390C7000-4314-44B5-861C-EAC145F9BA9B}" type="presParOf" srcId="{23B87E1E-D8F0-4C80-A68A-D049CCD69666}" destId="{6A5D6C46-9A77-4919-B209-D1DBC1C6AE95}" srcOrd="2" destOrd="0" presId="urn:microsoft.com/office/officeart/2005/8/layout/default"/>
    <dgm:cxn modelId="{29298A33-0B9D-44F7-A9F7-BE77FD236338}" type="presParOf" srcId="{23B87E1E-D8F0-4C80-A68A-D049CCD69666}" destId="{BA488518-E72A-4882-9F5E-A135D0A9F1FF}" srcOrd="3" destOrd="0" presId="urn:microsoft.com/office/officeart/2005/8/layout/default"/>
    <dgm:cxn modelId="{A8058C63-7324-41D4-A786-3713C53EB682}" type="presParOf" srcId="{23B87E1E-D8F0-4C80-A68A-D049CCD69666}" destId="{CBA807FE-A46D-4F77-9E2C-38F208AC5D5D}" srcOrd="4" destOrd="0" presId="urn:microsoft.com/office/officeart/2005/8/layout/default"/>
    <dgm:cxn modelId="{7E94280B-FB4C-464A-A274-0F6708D2B56E}" type="presParOf" srcId="{23B87E1E-D8F0-4C80-A68A-D049CCD69666}" destId="{E3D2644D-57CE-4FBB-BB2A-4CC2A7592680}" srcOrd="5" destOrd="0" presId="urn:microsoft.com/office/officeart/2005/8/layout/default"/>
    <dgm:cxn modelId="{94A720E2-C05E-4E32-A261-57EB57DF5AEE}" type="presParOf" srcId="{23B87E1E-D8F0-4C80-A68A-D049CCD69666}" destId="{60E01B01-76DB-40D7-B5A2-A9C363F8DD3D}" srcOrd="6" destOrd="0" presId="urn:microsoft.com/office/officeart/2005/8/layout/default"/>
    <dgm:cxn modelId="{DABF35F4-39EA-45CC-81B1-0DDD0618E542}" type="presParOf" srcId="{23B87E1E-D8F0-4C80-A68A-D049CCD69666}" destId="{70700884-F183-495C-BFCD-47036EE9A5B2}" srcOrd="7" destOrd="0" presId="urn:microsoft.com/office/officeart/2005/8/layout/default"/>
    <dgm:cxn modelId="{C58BA071-CC8B-45B4-A519-26E390DB8867}" type="presParOf" srcId="{23B87E1E-D8F0-4C80-A68A-D049CCD69666}" destId="{A25EA7B4-8BF8-4BF3-A399-2AFF2255E854}" srcOrd="8" destOrd="0" presId="urn:microsoft.com/office/officeart/2005/8/layout/default"/>
  </dgm:cxnLst>
  <dgm:bg/>
  <dgm:whole>
    <a:ln>
      <a:solidFill>
        <a:schemeClr val="tx1"/>
      </a:solidFill>
    </a:ln>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06BC8-4410-4DED-81FB-86585FF1B6F1}">
      <dsp:nvSpPr>
        <dsp:cNvPr id="0" name=""/>
        <dsp:cNvSpPr/>
      </dsp:nvSpPr>
      <dsp:spPr>
        <a:xfrm>
          <a:off x="0" y="265193"/>
          <a:ext cx="1789562" cy="107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City-Wide Traffic Management Expansion</a:t>
          </a:r>
          <a:endParaRPr lang="en-IN" sz="1800" kern="1200" dirty="0"/>
        </a:p>
      </dsp:txBody>
      <dsp:txXfrm>
        <a:off x="0" y="265193"/>
        <a:ext cx="1789562" cy="1073737"/>
      </dsp:txXfrm>
    </dsp:sp>
    <dsp:sp modelId="{6A5D6C46-9A77-4919-B209-D1DBC1C6AE95}">
      <dsp:nvSpPr>
        <dsp:cNvPr id="0" name=""/>
        <dsp:cNvSpPr/>
      </dsp:nvSpPr>
      <dsp:spPr>
        <a:xfrm>
          <a:off x="1968518" y="265193"/>
          <a:ext cx="1789562" cy="107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t>Adaptable to Various Urban Sizes</a:t>
          </a:r>
          <a:endParaRPr lang="en-IN" sz="1800" kern="1200" dirty="0"/>
        </a:p>
      </dsp:txBody>
      <dsp:txXfrm>
        <a:off x="1968518" y="265193"/>
        <a:ext cx="1789562" cy="1073737"/>
      </dsp:txXfrm>
    </dsp:sp>
    <dsp:sp modelId="{CBA807FE-A46D-4F77-9E2C-38F208AC5D5D}">
      <dsp:nvSpPr>
        <dsp:cNvPr id="0" name=""/>
        <dsp:cNvSpPr/>
      </dsp:nvSpPr>
      <dsp:spPr>
        <a:xfrm>
          <a:off x="3937036" y="265193"/>
          <a:ext cx="1789562" cy="107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Integrates with Existing Infrastructure</a:t>
          </a:r>
          <a:endParaRPr lang="en-IN" sz="1800" kern="1200" dirty="0"/>
        </a:p>
      </dsp:txBody>
      <dsp:txXfrm>
        <a:off x="3937036" y="265193"/>
        <a:ext cx="1789562" cy="1073737"/>
      </dsp:txXfrm>
    </dsp:sp>
    <dsp:sp modelId="{60E01B01-76DB-40D7-B5A2-A9C363F8DD3D}">
      <dsp:nvSpPr>
        <dsp:cNvPr id="0" name=""/>
        <dsp:cNvSpPr/>
      </dsp:nvSpPr>
      <dsp:spPr>
        <a:xfrm>
          <a:off x="984259" y="1517886"/>
          <a:ext cx="1789562" cy="107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t>Supports Future Technology Upgrades</a:t>
          </a:r>
          <a:endParaRPr lang="en-IN" sz="1800" kern="1200" dirty="0"/>
        </a:p>
      </dsp:txBody>
      <dsp:txXfrm>
        <a:off x="984259" y="1517886"/>
        <a:ext cx="1789562" cy="1073737"/>
      </dsp:txXfrm>
    </dsp:sp>
    <dsp:sp modelId="{A25EA7B4-8BF8-4BF3-A399-2AFF2255E854}">
      <dsp:nvSpPr>
        <dsp:cNvPr id="0" name=""/>
        <dsp:cNvSpPr/>
      </dsp:nvSpPr>
      <dsp:spPr>
        <a:xfrm>
          <a:off x="2952777" y="1517886"/>
          <a:ext cx="1789562" cy="107373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mj-lt"/>
            <a:buNone/>
          </a:pPr>
          <a:r>
            <a:rPr lang="en-IN" sz="1800" b="1" kern="1200" dirty="0"/>
            <a:t>Easily Deployable Across Regions</a:t>
          </a:r>
          <a:endParaRPr lang="en-IN" sz="1800" kern="1200" dirty="0"/>
        </a:p>
      </dsp:txBody>
      <dsp:txXfrm>
        <a:off x="2952777" y="1517886"/>
        <a:ext cx="1789562" cy="10737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61F94-4046-4C5E-B6C1-C5434C6D3FC0}" type="datetimeFigureOut">
              <a:rPr lang="en-IN" smtClean="0"/>
              <a:t>19-10-2024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205B4-0669-42F0-A1A5-2DD4A6A30EB8}" type="slidenum">
              <a:rPr lang="en-IN" smtClean="0"/>
              <a:t>‹#›</a:t>
            </a:fld>
            <a:endParaRPr lang="en-IN"/>
          </a:p>
        </p:txBody>
      </p:sp>
    </p:spTree>
    <p:extLst>
      <p:ext uri="{BB962C8B-B14F-4D97-AF65-F5344CB8AC3E}">
        <p14:creationId xmlns:p14="http://schemas.microsoft.com/office/powerpoint/2010/main" val="902381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205B4-0669-42F0-A1A5-2DD4A6A30EB8}" type="slidenum">
              <a:rPr lang="en-IN" smtClean="0"/>
              <a:t>9</a:t>
            </a:fld>
            <a:endParaRPr lang="en-IN"/>
          </a:p>
        </p:txBody>
      </p:sp>
    </p:spTree>
    <p:extLst>
      <p:ext uri="{BB962C8B-B14F-4D97-AF65-F5344CB8AC3E}">
        <p14:creationId xmlns:p14="http://schemas.microsoft.com/office/powerpoint/2010/main" val="2588342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C205B4-0669-42F0-A1A5-2DD4A6A30EB8}" type="slidenum">
              <a:rPr lang="en-IN" smtClean="0"/>
              <a:t>10</a:t>
            </a:fld>
            <a:endParaRPr lang="en-IN"/>
          </a:p>
        </p:txBody>
      </p:sp>
    </p:spTree>
    <p:extLst>
      <p:ext uri="{BB962C8B-B14F-4D97-AF65-F5344CB8AC3E}">
        <p14:creationId xmlns:p14="http://schemas.microsoft.com/office/powerpoint/2010/main" val="373468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E655E-3556-48A1-9981-FD982C5446EB}"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2939626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655E-3556-48A1-9981-FD982C5446EB}"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4151853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655E-3556-48A1-9981-FD982C5446EB}"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3054690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3E655E-3556-48A1-9981-FD982C5446EB}"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3314078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3E655E-3556-48A1-9981-FD982C5446EB}"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4053225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3E655E-3556-48A1-9981-FD982C5446EB}"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1595965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3E655E-3556-48A1-9981-FD982C5446EB}"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4067637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3E655E-3556-48A1-9981-FD982C5446EB}"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2267208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3E655E-3556-48A1-9981-FD982C5446EB}"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1629951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3E655E-3556-48A1-9981-FD982C5446EB}"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234950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3E655E-3556-48A1-9981-FD982C5446EB}"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7F4C3A-91FC-49C4-8B8E-5A3E257847E7}" type="slidenum">
              <a:rPr lang="en-IN" smtClean="0"/>
              <a:t>‹#›</a:t>
            </a:fld>
            <a:endParaRPr lang="en-IN"/>
          </a:p>
        </p:txBody>
      </p:sp>
    </p:spTree>
    <p:extLst>
      <p:ext uri="{BB962C8B-B14F-4D97-AF65-F5344CB8AC3E}">
        <p14:creationId xmlns:p14="http://schemas.microsoft.com/office/powerpoint/2010/main" val="62531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E655E-3556-48A1-9981-FD982C5446EB}" type="datetimeFigureOut">
              <a:rPr lang="en-IN" smtClean="0"/>
              <a:t>19-10-2024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F4C3A-91FC-49C4-8B8E-5A3E257847E7}" type="slidenum">
              <a:rPr lang="en-IN" smtClean="0"/>
              <a:t>‹#›</a:t>
            </a:fld>
            <a:endParaRPr lang="en-IN"/>
          </a:p>
        </p:txBody>
      </p:sp>
    </p:spTree>
    <p:extLst>
      <p:ext uri="{BB962C8B-B14F-4D97-AF65-F5344CB8AC3E}">
        <p14:creationId xmlns:p14="http://schemas.microsoft.com/office/powerpoint/2010/main" val="210460903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2.jpeg"/><Relationship Id="rId7" Type="http://schemas.openxmlformats.org/officeDocument/2006/relationships/image" Target="../media/image39.jpg"/><Relationship Id="rId12"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diagramColors" Target="../diagrams/colors1.xml"/><Relationship Id="rId5" Type="http://schemas.openxmlformats.org/officeDocument/2006/relationships/image" Target="../media/image37.png"/><Relationship Id="rId10" Type="http://schemas.openxmlformats.org/officeDocument/2006/relationships/diagramQuickStyle" Target="../diagrams/quickStyle1.xml"/><Relationship Id="rId4" Type="http://schemas.openxmlformats.org/officeDocument/2006/relationships/image" Target="../media/image3.jpeg"/><Relationship Id="rId9"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jpe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image" Target="../media/image5.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eg"/><Relationship Id="rId11" Type="http://schemas.openxmlformats.org/officeDocument/2006/relationships/image" Target="../media/image3.jpeg"/><Relationship Id="rId5" Type="http://schemas.openxmlformats.org/officeDocument/2006/relationships/image" Target="../media/image13.png"/><Relationship Id="rId10" Type="http://schemas.openxmlformats.org/officeDocument/2006/relationships/image" Target="../media/image2.jpeg"/><Relationship Id="rId4" Type="http://schemas.openxmlformats.org/officeDocument/2006/relationships/image" Target="../media/image12.jpg"/><Relationship Id="rId9"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jpeg"/><Relationship Id="rId7" Type="http://schemas.openxmlformats.org/officeDocument/2006/relationships/image" Target="../media/image19.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5.svg"/><Relationship Id="rId5" Type="http://schemas.openxmlformats.org/officeDocument/2006/relationships/image" Target="../media/image17.png"/><Relationship Id="rId10"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2.jpeg"/><Relationship Id="rId7" Type="http://schemas.openxmlformats.org/officeDocument/2006/relationships/image" Target="../media/image8.png"/><Relationship Id="rId12" Type="http://schemas.openxmlformats.org/officeDocument/2006/relationships/image" Target="../media/image25.jpeg"/><Relationship Id="rId17" Type="http://schemas.openxmlformats.org/officeDocument/2006/relationships/image" Target="../media/image29.png"/><Relationship Id="rId2" Type="http://schemas.openxmlformats.org/officeDocument/2006/relationships/image" Target="../media/image1.png"/><Relationship Id="rId16" Type="http://schemas.openxmlformats.org/officeDocument/2006/relationships/image" Target="../media/image28.jpeg"/><Relationship Id="rId20" Type="http://schemas.openxmlformats.org/officeDocument/2006/relationships/image" Target="../media/image5.svg"/><Relationship Id="rId1" Type="http://schemas.openxmlformats.org/officeDocument/2006/relationships/slideLayout" Target="../slideLayouts/slideLayout2.xml"/><Relationship Id="rId6" Type="http://schemas.openxmlformats.org/officeDocument/2006/relationships/image" Target="../media/image23.png"/><Relationship Id="rId11" Type="http://schemas.microsoft.com/office/2007/relationships/hdphoto" Target="../media/hdphoto2.wdp"/><Relationship Id="rId5" Type="http://schemas.openxmlformats.org/officeDocument/2006/relationships/image" Target="../media/image22.jpg"/><Relationship Id="rId15" Type="http://schemas.openxmlformats.org/officeDocument/2006/relationships/image" Target="../media/image27.png"/><Relationship Id="rId10" Type="http://schemas.openxmlformats.org/officeDocument/2006/relationships/image" Target="../media/image24.png"/><Relationship Id="rId19" Type="http://schemas.openxmlformats.org/officeDocument/2006/relationships/image" Target="../media/image4.png"/><Relationship Id="rId4" Type="http://schemas.openxmlformats.org/officeDocument/2006/relationships/image" Target="../media/image3.jpeg"/><Relationship Id="rId9" Type="http://schemas.microsoft.com/office/2007/relationships/hdphoto" Target="../media/hdphoto1.wdp"/><Relationship Id="rId14" Type="http://schemas.openxmlformats.org/officeDocument/2006/relationships/image" Target="../media/image16.jpeg"/></Relationships>
</file>

<file path=ppt/slides/_rels/slide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1.gif"/><Relationship Id="rId11" Type="http://schemas.openxmlformats.org/officeDocument/2006/relationships/image" Target="../media/image36.png"/><Relationship Id="rId5" Type="http://schemas.openxmlformats.org/officeDocument/2006/relationships/image" Target="../media/image3.jpeg"/><Relationship Id="rId10" Type="http://schemas.openxmlformats.org/officeDocument/2006/relationships/image" Target="../media/image35.png"/><Relationship Id="rId4" Type="http://schemas.openxmlformats.org/officeDocument/2006/relationships/image" Target="../media/image2.jpeg"/><Relationship Id="rId9"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1F549-32AC-62F4-A325-B73DE9CC939F}"/>
              </a:ext>
            </a:extLst>
          </p:cNvPr>
          <p:cNvSpPr txBox="1"/>
          <p:nvPr/>
        </p:nvSpPr>
        <p:spPr>
          <a:xfrm>
            <a:off x="2646741" y="214396"/>
            <a:ext cx="6898511"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Smart Transport Management System</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F4363D8-95BE-ADB3-8892-D4CC4DE960EE}"/>
              </a:ext>
            </a:extLst>
          </p:cNvPr>
          <p:cNvSpPr txBox="1"/>
          <p:nvPr/>
        </p:nvSpPr>
        <p:spPr>
          <a:xfrm>
            <a:off x="2819034" y="1657011"/>
            <a:ext cx="6553921"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Next Wave Urban Solutions: An </a:t>
            </a:r>
            <a:r>
              <a:rPr lang="en-US" sz="2800" b="1" dirty="0" err="1">
                <a:latin typeface="Times New Roman" panose="02020603050405020304" pitchFamily="18" charset="0"/>
                <a:cs typeface="Times New Roman" panose="02020603050405020304" pitchFamily="18" charset="0"/>
              </a:rPr>
              <a:t>Ideathon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2FBEA9C-B78F-8FB7-241A-E452F2B78B13}"/>
              </a:ext>
            </a:extLst>
          </p:cNvPr>
          <p:cNvSpPr txBox="1"/>
          <p:nvPr/>
        </p:nvSpPr>
        <p:spPr>
          <a:xfrm>
            <a:off x="5540410" y="912202"/>
            <a:ext cx="111117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Presented</a:t>
            </a:r>
          </a:p>
          <a:p>
            <a:pPr algn="ctr"/>
            <a:r>
              <a:rPr lang="en-US" dirty="0">
                <a:latin typeface="Times New Roman" panose="02020603050405020304" pitchFamily="18" charset="0"/>
                <a:cs typeface="Times New Roman" panose="02020603050405020304" pitchFamily="18" charset="0"/>
              </a:rPr>
              <a:t>in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D157BE-61D2-BEB1-53AA-C14BA709E7DE}"/>
              </a:ext>
            </a:extLst>
          </p:cNvPr>
          <p:cNvSpPr txBox="1"/>
          <p:nvPr/>
        </p:nvSpPr>
        <p:spPr>
          <a:xfrm>
            <a:off x="4191953" y="2797222"/>
            <a:ext cx="4280241"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TEPPALA NIRAJ                  (22BAI71402)</a:t>
            </a:r>
          </a:p>
          <a:p>
            <a:r>
              <a:rPr lang="en-US" dirty="0">
                <a:latin typeface="Times New Roman" panose="02020603050405020304" pitchFamily="18" charset="0"/>
                <a:cs typeface="Times New Roman" panose="02020603050405020304" pitchFamily="18" charset="0"/>
              </a:rPr>
              <a:t>K SAIKAMAL                       (22BAI70323)</a:t>
            </a:r>
          </a:p>
          <a:p>
            <a:r>
              <a:rPr lang="en-US" dirty="0">
                <a:latin typeface="Times New Roman" panose="02020603050405020304" pitchFamily="18" charset="0"/>
                <a:cs typeface="Times New Roman" panose="02020603050405020304" pitchFamily="18" charset="0"/>
              </a:rPr>
              <a:t>SAGAR SINGH                    (22BCS13400)</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 MALLESH YADAV           (22BAI71298)</a:t>
            </a:r>
          </a:p>
          <a:p>
            <a:r>
              <a:rPr lang="en-US" dirty="0">
                <a:latin typeface="Times New Roman" panose="02020603050405020304" pitchFamily="18" charset="0"/>
                <a:cs typeface="Times New Roman" panose="02020603050405020304" pitchFamily="18" charset="0"/>
              </a:rPr>
              <a:t>Y V BADRINATH REDDY  (22BAI70407)</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AA2C6A9-E2DD-94E3-8E4D-AA238C1279F4}"/>
              </a:ext>
            </a:extLst>
          </p:cNvPr>
          <p:cNvSpPr txBox="1"/>
          <p:nvPr/>
        </p:nvSpPr>
        <p:spPr>
          <a:xfrm>
            <a:off x="0" y="5711862"/>
            <a:ext cx="12191998"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CSE-AIT</a:t>
            </a:r>
          </a:p>
          <a:p>
            <a:pPr algn="ctr"/>
            <a:r>
              <a:rPr lang="en-US" dirty="0">
                <a:latin typeface="Times New Roman" panose="02020603050405020304" pitchFamily="18" charset="0"/>
                <a:cs typeface="Times New Roman" panose="02020603050405020304" pitchFamily="18" charset="0"/>
              </a:rPr>
              <a:t>Chandigarh University</a:t>
            </a:r>
          </a:p>
          <a:p>
            <a:pPr algn="ctr"/>
            <a:r>
              <a:rPr lang="en-US" dirty="0" err="1">
                <a:latin typeface="Times New Roman" panose="02020603050405020304" pitchFamily="18" charset="0"/>
                <a:cs typeface="Times New Roman" panose="02020603050405020304" pitchFamily="18" charset="0"/>
              </a:rPr>
              <a:t>Mohali,Punjab</a:t>
            </a:r>
            <a:endParaRPr lang="en-IN" dirty="0">
              <a:latin typeface="Times New Roman" panose="02020603050405020304" pitchFamily="18" charset="0"/>
              <a:cs typeface="Times New Roman" panose="02020603050405020304" pitchFamily="18" charset="0"/>
            </a:endParaRPr>
          </a:p>
        </p:txBody>
      </p:sp>
      <p:pic>
        <p:nvPicPr>
          <p:cNvPr id="11" name="Picture 10" descr="Chandigarh University (CU ...">
            <a:extLst>
              <a:ext uri="{FF2B5EF4-FFF2-40B4-BE49-F238E27FC236}">
                <a16:creationId xmlns:a16="http://schemas.microsoft.com/office/drawing/2014/main" id="{F72DF8BC-7D93-F795-AB30-2D20C75CABE4}"/>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5728254" y="4399659"/>
            <a:ext cx="735482" cy="1187094"/>
          </a:xfrm>
          <a:prstGeom prst="rect">
            <a:avLst/>
          </a:prstGeom>
          <a:noFill/>
          <a:ln>
            <a:noFill/>
          </a:ln>
        </p:spPr>
      </p:pic>
      <p:pic>
        <p:nvPicPr>
          <p:cNvPr id="7" name="Picture 6" descr="Chandigarh University (CU ...">
            <a:extLst>
              <a:ext uri="{FF2B5EF4-FFF2-40B4-BE49-F238E27FC236}">
                <a16:creationId xmlns:a16="http://schemas.microsoft.com/office/drawing/2014/main" id="{2665C744-6A49-2CF4-0191-4ECA6F2A8977}"/>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49160"/>
            <a:ext cx="507021" cy="769441"/>
          </a:xfrm>
          <a:prstGeom prst="rect">
            <a:avLst/>
          </a:prstGeom>
          <a:noFill/>
          <a:ln>
            <a:noFill/>
          </a:ln>
        </p:spPr>
      </p:pic>
      <p:pic>
        <p:nvPicPr>
          <p:cNvPr id="12" name="Picture 11" descr="Techinvent 2024 - Events at Chandigarh University">
            <a:extLst>
              <a:ext uri="{FF2B5EF4-FFF2-40B4-BE49-F238E27FC236}">
                <a16:creationId xmlns:a16="http://schemas.microsoft.com/office/drawing/2014/main" id="{2A2ED1A3-D0D1-15F0-CA19-5576D6310EA2}"/>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AB4A9236-6975-CCB0-628E-43BB90B8671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sp>
        <p:nvSpPr>
          <p:cNvPr id="14" name="TextBox 13">
            <a:extLst>
              <a:ext uri="{FF2B5EF4-FFF2-40B4-BE49-F238E27FC236}">
                <a16:creationId xmlns:a16="http://schemas.microsoft.com/office/drawing/2014/main" id="{7D946523-A15D-3EE7-59D4-043B368B4D6C}"/>
              </a:ext>
            </a:extLst>
          </p:cNvPr>
          <p:cNvSpPr txBox="1"/>
          <p:nvPr/>
        </p:nvSpPr>
        <p:spPr>
          <a:xfrm>
            <a:off x="4764301" y="2361688"/>
            <a:ext cx="2663388" cy="369332"/>
          </a:xfrm>
          <a:prstGeom prst="rect">
            <a:avLst/>
          </a:prstGeom>
          <a:noFill/>
        </p:spPr>
        <p:txBody>
          <a:bodyPr wrap="square" rtlCol="0">
            <a:spAutoFit/>
          </a:bodyPr>
          <a:lstStyle/>
          <a:p>
            <a:pPr algn="ctr"/>
            <a:r>
              <a:rPr lang="en-US" sz="1800" b="1" dirty="0">
                <a:latin typeface="Times New Roman" panose="02020603050405020304" pitchFamily="18" charset="0"/>
                <a:cs typeface="Times New Roman" panose="02020603050405020304" pitchFamily="18" charset="0"/>
              </a:rPr>
              <a:t>Name of Team Members</a:t>
            </a:r>
          </a:p>
        </p:txBody>
      </p:sp>
      <p:pic>
        <p:nvPicPr>
          <p:cNvPr id="8" name="Graphic 7" descr="Car with solid fill">
            <a:extLst>
              <a:ext uri="{FF2B5EF4-FFF2-40B4-BE49-F238E27FC236}">
                <a16:creationId xmlns:a16="http://schemas.microsoft.com/office/drawing/2014/main" id="{07DF7DBA-998E-675A-09CA-3A0F934499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341" y="6447515"/>
            <a:ext cx="553998" cy="553998"/>
          </a:xfrm>
          <a:prstGeom prst="rect">
            <a:avLst/>
          </a:prstGeom>
        </p:spPr>
      </p:pic>
    </p:spTree>
    <p:extLst>
      <p:ext uri="{BB962C8B-B14F-4D97-AF65-F5344CB8AC3E}">
        <p14:creationId xmlns:p14="http://schemas.microsoft.com/office/powerpoint/2010/main" val="2502706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893;p41">
            <a:extLst>
              <a:ext uri="{FF2B5EF4-FFF2-40B4-BE49-F238E27FC236}">
                <a16:creationId xmlns:a16="http://schemas.microsoft.com/office/drawing/2014/main" id="{440DDA4B-F493-4E28-A759-3D5AD51E962A}"/>
              </a:ext>
            </a:extLst>
          </p:cNvPr>
          <p:cNvGrpSpPr/>
          <p:nvPr/>
        </p:nvGrpSpPr>
        <p:grpSpPr>
          <a:xfrm flipH="1">
            <a:off x="1986440" y="0"/>
            <a:ext cx="2992650" cy="6857998"/>
            <a:chOff x="5370050" y="3"/>
            <a:chExt cx="2244488" cy="5143500"/>
          </a:xfrm>
        </p:grpSpPr>
        <p:sp>
          <p:nvSpPr>
            <p:cNvPr id="5" name="Google Shape;1894;p41">
              <a:extLst>
                <a:ext uri="{FF2B5EF4-FFF2-40B4-BE49-F238E27FC236}">
                  <a16:creationId xmlns:a16="http://schemas.microsoft.com/office/drawing/2014/main" id="{52C87386-767B-4F8D-81F1-18A8B62DE7D6}"/>
                </a:ext>
              </a:extLst>
            </p:cNvPr>
            <p:cNvSpPr/>
            <p:nvPr/>
          </p:nvSpPr>
          <p:spPr>
            <a:xfrm>
              <a:off x="5370050" y="3"/>
              <a:ext cx="2244488" cy="5143394"/>
            </a:xfrm>
            <a:custGeom>
              <a:avLst/>
              <a:gdLst/>
              <a:ahLst/>
              <a:cxnLst/>
              <a:rect l="l" t="t" r="r" b="b"/>
              <a:pathLst>
                <a:path w="70272" h="161033" extrusionOk="0">
                  <a:moveTo>
                    <a:pt x="28588" y="1"/>
                  </a:moveTo>
                  <a:lnTo>
                    <a:pt x="28588" y="18920"/>
                  </a:lnTo>
                  <a:cubicBezTo>
                    <a:pt x="28588" y="19932"/>
                    <a:pt x="28540" y="20420"/>
                    <a:pt x="28493" y="20646"/>
                  </a:cubicBezTo>
                  <a:cubicBezTo>
                    <a:pt x="28266" y="20694"/>
                    <a:pt x="27778" y="20741"/>
                    <a:pt x="26766" y="20741"/>
                  </a:cubicBezTo>
                  <a:lnTo>
                    <a:pt x="13860" y="20741"/>
                  </a:lnTo>
                  <a:cubicBezTo>
                    <a:pt x="5954" y="20741"/>
                    <a:pt x="1" y="26694"/>
                    <a:pt x="1" y="34612"/>
                  </a:cubicBezTo>
                  <a:cubicBezTo>
                    <a:pt x="1" y="42494"/>
                    <a:pt x="5954" y="48459"/>
                    <a:pt x="13860" y="48459"/>
                  </a:cubicBezTo>
                  <a:lnTo>
                    <a:pt x="32576" y="48459"/>
                  </a:lnTo>
                  <a:cubicBezTo>
                    <a:pt x="33850" y="48459"/>
                    <a:pt x="33898" y="48757"/>
                    <a:pt x="33898" y="49781"/>
                  </a:cubicBezTo>
                  <a:lnTo>
                    <a:pt x="33898" y="66926"/>
                  </a:lnTo>
                  <a:cubicBezTo>
                    <a:pt x="33898" y="67938"/>
                    <a:pt x="33850" y="68247"/>
                    <a:pt x="32576" y="68247"/>
                  </a:cubicBezTo>
                  <a:lnTo>
                    <a:pt x="13860" y="68247"/>
                  </a:lnTo>
                  <a:cubicBezTo>
                    <a:pt x="5954" y="68247"/>
                    <a:pt x="1" y="74200"/>
                    <a:pt x="1" y="82094"/>
                  </a:cubicBezTo>
                  <a:cubicBezTo>
                    <a:pt x="1" y="90000"/>
                    <a:pt x="5954" y="95965"/>
                    <a:pt x="13860" y="95965"/>
                  </a:cubicBezTo>
                  <a:lnTo>
                    <a:pt x="26766" y="95965"/>
                  </a:lnTo>
                  <a:cubicBezTo>
                    <a:pt x="27778" y="95965"/>
                    <a:pt x="28266" y="96013"/>
                    <a:pt x="28493" y="96060"/>
                  </a:cubicBezTo>
                  <a:cubicBezTo>
                    <a:pt x="28540" y="96286"/>
                    <a:pt x="28588" y="96763"/>
                    <a:pt x="28588" y="97775"/>
                  </a:cubicBezTo>
                  <a:lnTo>
                    <a:pt x="28588" y="122992"/>
                  </a:lnTo>
                  <a:cubicBezTo>
                    <a:pt x="28588" y="128457"/>
                    <a:pt x="30279" y="132517"/>
                    <a:pt x="33624" y="135053"/>
                  </a:cubicBezTo>
                  <a:cubicBezTo>
                    <a:pt x="36125" y="136958"/>
                    <a:pt x="39458" y="137922"/>
                    <a:pt x="43506" y="137922"/>
                  </a:cubicBezTo>
                  <a:lnTo>
                    <a:pt x="56413" y="137922"/>
                  </a:lnTo>
                  <a:cubicBezTo>
                    <a:pt x="57020" y="137922"/>
                    <a:pt x="57163" y="137958"/>
                    <a:pt x="57163" y="138684"/>
                  </a:cubicBezTo>
                  <a:cubicBezTo>
                    <a:pt x="57163" y="139423"/>
                    <a:pt x="56818" y="139423"/>
                    <a:pt x="56413" y="139423"/>
                  </a:cubicBezTo>
                  <a:lnTo>
                    <a:pt x="37696" y="139423"/>
                  </a:lnTo>
                  <a:cubicBezTo>
                    <a:pt x="33624" y="139423"/>
                    <a:pt x="29933" y="140875"/>
                    <a:pt x="27326" y="143483"/>
                  </a:cubicBezTo>
                  <a:cubicBezTo>
                    <a:pt x="24706" y="146102"/>
                    <a:pt x="23266" y="149781"/>
                    <a:pt x="23266" y="153853"/>
                  </a:cubicBezTo>
                  <a:lnTo>
                    <a:pt x="23266" y="161032"/>
                  </a:lnTo>
                  <a:lnTo>
                    <a:pt x="36363" y="161032"/>
                  </a:lnTo>
                  <a:lnTo>
                    <a:pt x="36363" y="153853"/>
                  </a:lnTo>
                  <a:cubicBezTo>
                    <a:pt x="36363" y="152841"/>
                    <a:pt x="36422" y="152531"/>
                    <a:pt x="37696" y="152531"/>
                  </a:cubicBezTo>
                  <a:lnTo>
                    <a:pt x="56413" y="152531"/>
                  </a:lnTo>
                  <a:cubicBezTo>
                    <a:pt x="64319" y="152531"/>
                    <a:pt x="70272" y="146566"/>
                    <a:pt x="70272" y="138684"/>
                  </a:cubicBezTo>
                  <a:cubicBezTo>
                    <a:pt x="70272" y="130779"/>
                    <a:pt x="64319" y="124814"/>
                    <a:pt x="56413" y="124814"/>
                  </a:cubicBezTo>
                  <a:lnTo>
                    <a:pt x="43506" y="124814"/>
                  </a:lnTo>
                  <a:cubicBezTo>
                    <a:pt x="42494" y="124814"/>
                    <a:pt x="42018" y="124766"/>
                    <a:pt x="41792" y="124718"/>
                  </a:cubicBezTo>
                  <a:cubicBezTo>
                    <a:pt x="41744" y="124492"/>
                    <a:pt x="41697" y="124016"/>
                    <a:pt x="41697" y="122992"/>
                  </a:cubicBezTo>
                  <a:lnTo>
                    <a:pt x="41697" y="97775"/>
                  </a:lnTo>
                  <a:cubicBezTo>
                    <a:pt x="41697" y="92322"/>
                    <a:pt x="39982" y="88262"/>
                    <a:pt x="36648" y="85714"/>
                  </a:cubicBezTo>
                  <a:cubicBezTo>
                    <a:pt x="34160" y="83821"/>
                    <a:pt x="30826" y="82856"/>
                    <a:pt x="26766" y="82856"/>
                  </a:cubicBezTo>
                  <a:lnTo>
                    <a:pt x="13860" y="82856"/>
                  </a:lnTo>
                  <a:cubicBezTo>
                    <a:pt x="13253" y="82856"/>
                    <a:pt x="13110" y="82820"/>
                    <a:pt x="13110" y="82094"/>
                  </a:cubicBezTo>
                  <a:cubicBezTo>
                    <a:pt x="13110" y="81332"/>
                    <a:pt x="13443" y="81332"/>
                    <a:pt x="13860" y="81332"/>
                  </a:cubicBezTo>
                  <a:lnTo>
                    <a:pt x="32576" y="81332"/>
                  </a:lnTo>
                  <a:cubicBezTo>
                    <a:pt x="36648" y="81332"/>
                    <a:pt x="40339" y="79903"/>
                    <a:pt x="42947" y="77296"/>
                  </a:cubicBezTo>
                  <a:cubicBezTo>
                    <a:pt x="45578" y="74677"/>
                    <a:pt x="47007" y="70986"/>
                    <a:pt x="47007" y="66926"/>
                  </a:cubicBezTo>
                  <a:lnTo>
                    <a:pt x="47007" y="49781"/>
                  </a:lnTo>
                  <a:cubicBezTo>
                    <a:pt x="47007" y="45697"/>
                    <a:pt x="45578" y="42030"/>
                    <a:pt x="42947" y="39410"/>
                  </a:cubicBezTo>
                  <a:cubicBezTo>
                    <a:pt x="40339" y="36791"/>
                    <a:pt x="36648" y="35350"/>
                    <a:pt x="32576" y="35350"/>
                  </a:cubicBezTo>
                  <a:lnTo>
                    <a:pt x="13860" y="35350"/>
                  </a:lnTo>
                  <a:cubicBezTo>
                    <a:pt x="13443" y="35350"/>
                    <a:pt x="13110" y="35350"/>
                    <a:pt x="13110" y="34612"/>
                  </a:cubicBezTo>
                  <a:cubicBezTo>
                    <a:pt x="13110" y="33886"/>
                    <a:pt x="13253" y="33850"/>
                    <a:pt x="13860" y="33850"/>
                  </a:cubicBezTo>
                  <a:lnTo>
                    <a:pt x="26766" y="33850"/>
                  </a:lnTo>
                  <a:cubicBezTo>
                    <a:pt x="30826" y="33850"/>
                    <a:pt x="34160" y="32886"/>
                    <a:pt x="36648" y="30981"/>
                  </a:cubicBezTo>
                  <a:cubicBezTo>
                    <a:pt x="40006" y="28445"/>
                    <a:pt x="41697" y="24385"/>
                    <a:pt x="41697" y="18920"/>
                  </a:cubicBezTo>
                  <a:lnTo>
                    <a:pt x="41697" y="1"/>
                  </a:lnTo>
                  <a:close/>
                </a:path>
              </a:pathLst>
            </a:custGeom>
            <a:solidFill>
              <a:schemeClr val="bg1">
                <a:lumMod val="8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 name="Google Shape;1895;p41">
              <a:extLst>
                <a:ext uri="{FF2B5EF4-FFF2-40B4-BE49-F238E27FC236}">
                  <a16:creationId xmlns:a16="http://schemas.microsoft.com/office/drawing/2014/main" id="{07E02653-1C02-4656-9AD8-685063BF09A1}"/>
                </a:ext>
              </a:extLst>
            </p:cNvPr>
            <p:cNvSpPr/>
            <p:nvPr/>
          </p:nvSpPr>
          <p:spPr>
            <a:xfrm>
              <a:off x="5424445" y="3"/>
              <a:ext cx="1845557" cy="5143394"/>
            </a:xfrm>
            <a:custGeom>
              <a:avLst/>
              <a:gdLst/>
              <a:ahLst/>
              <a:cxnLst/>
              <a:rect l="l" t="t" r="r" b="b"/>
              <a:pathLst>
                <a:path w="57782" h="161033" extrusionOk="0">
                  <a:moveTo>
                    <a:pt x="28587" y="1"/>
                  </a:moveTo>
                  <a:lnTo>
                    <a:pt x="28587" y="18920"/>
                  </a:lnTo>
                  <a:cubicBezTo>
                    <a:pt x="28587" y="22158"/>
                    <a:pt x="28302" y="22444"/>
                    <a:pt x="25063" y="22444"/>
                  </a:cubicBezTo>
                  <a:lnTo>
                    <a:pt x="12157" y="22444"/>
                  </a:lnTo>
                  <a:cubicBezTo>
                    <a:pt x="5239" y="22444"/>
                    <a:pt x="1" y="27683"/>
                    <a:pt x="1" y="34612"/>
                  </a:cubicBezTo>
                  <a:cubicBezTo>
                    <a:pt x="1" y="41530"/>
                    <a:pt x="5239" y="46745"/>
                    <a:pt x="12157" y="46745"/>
                  </a:cubicBezTo>
                  <a:lnTo>
                    <a:pt x="30873" y="46745"/>
                  </a:lnTo>
                  <a:cubicBezTo>
                    <a:pt x="33564" y="46745"/>
                    <a:pt x="33921" y="48376"/>
                    <a:pt x="33921" y="49781"/>
                  </a:cubicBezTo>
                  <a:lnTo>
                    <a:pt x="33921" y="66926"/>
                  </a:lnTo>
                  <a:cubicBezTo>
                    <a:pt x="33921" y="68331"/>
                    <a:pt x="33564" y="69950"/>
                    <a:pt x="30873" y="69950"/>
                  </a:cubicBezTo>
                  <a:lnTo>
                    <a:pt x="12157" y="69950"/>
                  </a:lnTo>
                  <a:cubicBezTo>
                    <a:pt x="5239" y="69950"/>
                    <a:pt x="1" y="75165"/>
                    <a:pt x="1" y="82094"/>
                  </a:cubicBezTo>
                  <a:cubicBezTo>
                    <a:pt x="1" y="89024"/>
                    <a:pt x="5239" y="94250"/>
                    <a:pt x="12157" y="94250"/>
                  </a:cubicBezTo>
                  <a:lnTo>
                    <a:pt x="25063" y="94250"/>
                  </a:lnTo>
                  <a:cubicBezTo>
                    <a:pt x="28302" y="94250"/>
                    <a:pt x="28587" y="94548"/>
                    <a:pt x="28587" y="97775"/>
                  </a:cubicBezTo>
                  <a:lnTo>
                    <a:pt x="28587" y="122992"/>
                  </a:lnTo>
                  <a:cubicBezTo>
                    <a:pt x="28587" y="133910"/>
                    <a:pt x="35767" y="136220"/>
                    <a:pt x="41803" y="136220"/>
                  </a:cubicBezTo>
                  <a:lnTo>
                    <a:pt x="54710" y="136220"/>
                  </a:lnTo>
                  <a:cubicBezTo>
                    <a:pt x="56746" y="136220"/>
                    <a:pt x="57174" y="137553"/>
                    <a:pt x="57174" y="138684"/>
                  </a:cubicBezTo>
                  <a:cubicBezTo>
                    <a:pt x="57174" y="139244"/>
                    <a:pt x="56996" y="141149"/>
                    <a:pt x="54710" y="141149"/>
                  </a:cubicBezTo>
                  <a:lnTo>
                    <a:pt x="35993" y="141149"/>
                  </a:lnTo>
                  <a:cubicBezTo>
                    <a:pt x="28504" y="141149"/>
                    <a:pt x="23277" y="146364"/>
                    <a:pt x="23277" y="153853"/>
                  </a:cubicBezTo>
                  <a:lnTo>
                    <a:pt x="23277" y="161032"/>
                  </a:lnTo>
                  <a:lnTo>
                    <a:pt x="23873" y="161032"/>
                  </a:lnTo>
                  <a:lnTo>
                    <a:pt x="23873" y="153853"/>
                  </a:lnTo>
                  <a:cubicBezTo>
                    <a:pt x="23873" y="146721"/>
                    <a:pt x="28861" y="141744"/>
                    <a:pt x="35993" y="141744"/>
                  </a:cubicBezTo>
                  <a:lnTo>
                    <a:pt x="54710" y="141744"/>
                  </a:lnTo>
                  <a:cubicBezTo>
                    <a:pt x="56972" y="141744"/>
                    <a:pt x="57782" y="140077"/>
                    <a:pt x="57782" y="138684"/>
                  </a:cubicBezTo>
                  <a:cubicBezTo>
                    <a:pt x="57782" y="137744"/>
                    <a:pt x="57472" y="135601"/>
                    <a:pt x="54710" y="135601"/>
                  </a:cubicBezTo>
                  <a:lnTo>
                    <a:pt x="41803" y="135601"/>
                  </a:lnTo>
                  <a:cubicBezTo>
                    <a:pt x="36065" y="135601"/>
                    <a:pt x="29195" y="133410"/>
                    <a:pt x="29195" y="122992"/>
                  </a:cubicBezTo>
                  <a:lnTo>
                    <a:pt x="29195" y="97775"/>
                  </a:lnTo>
                  <a:cubicBezTo>
                    <a:pt x="29195" y="94215"/>
                    <a:pt x="28623" y="93643"/>
                    <a:pt x="25063" y="93643"/>
                  </a:cubicBezTo>
                  <a:lnTo>
                    <a:pt x="12157" y="93643"/>
                  </a:lnTo>
                  <a:cubicBezTo>
                    <a:pt x="5573" y="93643"/>
                    <a:pt x="620" y="88678"/>
                    <a:pt x="620" y="82094"/>
                  </a:cubicBezTo>
                  <a:cubicBezTo>
                    <a:pt x="620" y="75522"/>
                    <a:pt x="5573" y="70545"/>
                    <a:pt x="12157" y="70545"/>
                  </a:cubicBezTo>
                  <a:lnTo>
                    <a:pt x="30873" y="70545"/>
                  </a:lnTo>
                  <a:cubicBezTo>
                    <a:pt x="34517" y="70545"/>
                    <a:pt x="34517" y="67807"/>
                    <a:pt x="34517" y="66926"/>
                  </a:cubicBezTo>
                  <a:lnTo>
                    <a:pt x="34517" y="49781"/>
                  </a:lnTo>
                  <a:cubicBezTo>
                    <a:pt x="34517" y="46137"/>
                    <a:pt x="31778" y="46137"/>
                    <a:pt x="30873" y="46137"/>
                  </a:cubicBezTo>
                  <a:lnTo>
                    <a:pt x="12157" y="46137"/>
                  </a:lnTo>
                  <a:cubicBezTo>
                    <a:pt x="5573" y="46137"/>
                    <a:pt x="620" y="41172"/>
                    <a:pt x="620" y="34612"/>
                  </a:cubicBezTo>
                  <a:cubicBezTo>
                    <a:pt x="620" y="28016"/>
                    <a:pt x="5573" y="23063"/>
                    <a:pt x="12157" y="23063"/>
                  </a:cubicBezTo>
                  <a:lnTo>
                    <a:pt x="25063" y="23063"/>
                  </a:lnTo>
                  <a:cubicBezTo>
                    <a:pt x="28623" y="23063"/>
                    <a:pt x="29195" y="22480"/>
                    <a:pt x="29195" y="18920"/>
                  </a:cubicBezTo>
                  <a:lnTo>
                    <a:pt x="29195" y="1"/>
                  </a:lnTo>
                  <a:close/>
                </a:path>
              </a:pathLst>
            </a:custGeom>
            <a:solidFill>
              <a:srgbClr val="59595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7" name="Google Shape;1896;p41">
              <a:extLst>
                <a:ext uri="{FF2B5EF4-FFF2-40B4-BE49-F238E27FC236}">
                  <a16:creationId xmlns:a16="http://schemas.microsoft.com/office/drawing/2014/main" id="{E62E72EB-4B8B-4856-AB97-370363CC1216}"/>
                </a:ext>
              </a:extLst>
            </p:cNvPr>
            <p:cNvSpPr/>
            <p:nvPr/>
          </p:nvSpPr>
          <p:spPr>
            <a:xfrm>
              <a:off x="5714626" y="3"/>
              <a:ext cx="1845525" cy="5143394"/>
            </a:xfrm>
            <a:custGeom>
              <a:avLst/>
              <a:gdLst/>
              <a:ahLst/>
              <a:cxnLst/>
              <a:rect l="l" t="t" r="r" b="b"/>
              <a:pathLst>
                <a:path w="57781" h="161033" extrusionOk="0">
                  <a:moveTo>
                    <a:pt x="28587" y="1"/>
                  </a:moveTo>
                  <a:lnTo>
                    <a:pt x="28587" y="18920"/>
                  </a:lnTo>
                  <a:cubicBezTo>
                    <a:pt x="28587" y="29338"/>
                    <a:pt x="21729" y="31528"/>
                    <a:pt x="15978" y="31528"/>
                  </a:cubicBezTo>
                  <a:lnTo>
                    <a:pt x="3072" y="31528"/>
                  </a:lnTo>
                  <a:cubicBezTo>
                    <a:pt x="310" y="31528"/>
                    <a:pt x="0" y="33672"/>
                    <a:pt x="0" y="34612"/>
                  </a:cubicBezTo>
                  <a:cubicBezTo>
                    <a:pt x="0" y="36029"/>
                    <a:pt x="810" y="37660"/>
                    <a:pt x="3072" y="37660"/>
                  </a:cubicBezTo>
                  <a:lnTo>
                    <a:pt x="21788" y="37660"/>
                  </a:lnTo>
                  <a:cubicBezTo>
                    <a:pt x="28920" y="37660"/>
                    <a:pt x="33897" y="42637"/>
                    <a:pt x="33897" y="49781"/>
                  </a:cubicBezTo>
                  <a:lnTo>
                    <a:pt x="33897" y="66926"/>
                  </a:lnTo>
                  <a:cubicBezTo>
                    <a:pt x="33897" y="74046"/>
                    <a:pt x="28920" y="79034"/>
                    <a:pt x="21788" y="79034"/>
                  </a:cubicBezTo>
                  <a:lnTo>
                    <a:pt x="3072" y="79034"/>
                  </a:lnTo>
                  <a:cubicBezTo>
                    <a:pt x="810" y="79034"/>
                    <a:pt x="0" y="80677"/>
                    <a:pt x="0" y="82094"/>
                  </a:cubicBezTo>
                  <a:cubicBezTo>
                    <a:pt x="0" y="83023"/>
                    <a:pt x="310" y="85166"/>
                    <a:pt x="3072" y="85166"/>
                  </a:cubicBezTo>
                  <a:lnTo>
                    <a:pt x="15978" y="85166"/>
                  </a:lnTo>
                  <a:cubicBezTo>
                    <a:pt x="21729" y="85166"/>
                    <a:pt x="28587" y="87357"/>
                    <a:pt x="28587" y="97775"/>
                  </a:cubicBezTo>
                  <a:lnTo>
                    <a:pt x="28587" y="122992"/>
                  </a:lnTo>
                  <a:cubicBezTo>
                    <a:pt x="28587" y="126552"/>
                    <a:pt x="29158" y="127135"/>
                    <a:pt x="32718" y="127135"/>
                  </a:cubicBezTo>
                  <a:lnTo>
                    <a:pt x="45625" y="127135"/>
                  </a:lnTo>
                  <a:cubicBezTo>
                    <a:pt x="52209" y="127135"/>
                    <a:pt x="57162" y="132100"/>
                    <a:pt x="57162" y="138684"/>
                  </a:cubicBezTo>
                  <a:cubicBezTo>
                    <a:pt x="57162" y="145257"/>
                    <a:pt x="52209" y="150210"/>
                    <a:pt x="45625" y="150210"/>
                  </a:cubicBezTo>
                  <a:lnTo>
                    <a:pt x="26908" y="150210"/>
                  </a:lnTo>
                  <a:cubicBezTo>
                    <a:pt x="23265" y="150210"/>
                    <a:pt x="23265" y="152948"/>
                    <a:pt x="23265" y="153853"/>
                  </a:cubicBezTo>
                  <a:lnTo>
                    <a:pt x="23265" y="161032"/>
                  </a:lnTo>
                  <a:lnTo>
                    <a:pt x="23872" y="161032"/>
                  </a:lnTo>
                  <a:lnTo>
                    <a:pt x="23872" y="153853"/>
                  </a:lnTo>
                  <a:cubicBezTo>
                    <a:pt x="23872" y="152448"/>
                    <a:pt x="24217" y="150817"/>
                    <a:pt x="26908" y="150817"/>
                  </a:cubicBezTo>
                  <a:lnTo>
                    <a:pt x="45625" y="150817"/>
                  </a:lnTo>
                  <a:cubicBezTo>
                    <a:pt x="52542" y="150817"/>
                    <a:pt x="57781" y="145602"/>
                    <a:pt x="57781" y="138684"/>
                  </a:cubicBezTo>
                  <a:cubicBezTo>
                    <a:pt x="57781" y="131755"/>
                    <a:pt x="52542" y="126528"/>
                    <a:pt x="45625" y="126528"/>
                  </a:cubicBezTo>
                  <a:lnTo>
                    <a:pt x="32718" y="126528"/>
                  </a:lnTo>
                  <a:cubicBezTo>
                    <a:pt x="29492" y="126528"/>
                    <a:pt x="29194" y="126231"/>
                    <a:pt x="29194" y="122992"/>
                  </a:cubicBezTo>
                  <a:lnTo>
                    <a:pt x="29194" y="97775"/>
                  </a:lnTo>
                  <a:cubicBezTo>
                    <a:pt x="29194" y="86857"/>
                    <a:pt x="22003" y="84559"/>
                    <a:pt x="15978" y="84559"/>
                  </a:cubicBezTo>
                  <a:lnTo>
                    <a:pt x="3072" y="84559"/>
                  </a:lnTo>
                  <a:cubicBezTo>
                    <a:pt x="1036" y="84559"/>
                    <a:pt x="607" y="83225"/>
                    <a:pt x="607" y="82094"/>
                  </a:cubicBezTo>
                  <a:cubicBezTo>
                    <a:pt x="607" y="81511"/>
                    <a:pt x="786" y="79630"/>
                    <a:pt x="3072" y="79630"/>
                  </a:cubicBezTo>
                  <a:lnTo>
                    <a:pt x="21788" y="79630"/>
                  </a:lnTo>
                  <a:cubicBezTo>
                    <a:pt x="29277" y="79630"/>
                    <a:pt x="34516" y="74415"/>
                    <a:pt x="34516" y="66926"/>
                  </a:cubicBezTo>
                  <a:lnTo>
                    <a:pt x="34516" y="49781"/>
                  </a:lnTo>
                  <a:cubicBezTo>
                    <a:pt x="34516" y="42292"/>
                    <a:pt x="29277" y="37065"/>
                    <a:pt x="21788" y="37065"/>
                  </a:cubicBezTo>
                  <a:lnTo>
                    <a:pt x="3072" y="37065"/>
                  </a:lnTo>
                  <a:cubicBezTo>
                    <a:pt x="786" y="37065"/>
                    <a:pt x="607" y="35184"/>
                    <a:pt x="607" y="34612"/>
                  </a:cubicBezTo>
                  <a:cubicBezTo>
                    <a:pt x="607" y="33481"/>
                    <a:pt x="1036" y="32148"/>
                    <a:pt x="3072" y="32148"/>
                  </a:cubicBezTo>
                  <a:lnTo>
                    <a:pt x="15978" y="32148"/>
                  </a:lnTo>
                  <a:cubicBezTo>
                    <a:pt x="22003" y="32148"/>
                    <a:pt x="29194" y="29838"/>
                    <a:pt x="29194" y="18920"/>
                  </a:cubicBezTo>
                  <a:lnTo>
                    <a:pt x="29194" y="1"/>
                  </a:lnTo>
                  <a:close/>
                </a:path>
              </a:pathLst>
            </a:custGeom>
            <a:solidFill>
              <a:srgbClr val="595959"/>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8" name="Google Shape;1897;p41">
              <a:extLst>
                <a:ext uri="{FF2B5EF4-FFF2-40B4-BE49-F238E27FC236}">
                  <a16:creationId xmlns:a16="http://schemas.microsoft.com/office/drawing/2014/main" id="{41426D01-25AB-4517-8408-ED3446F4A72E}"/>
                </a:ext>
              </a:extLst>
            </p:cNvPr>
            <p:cNvSpPr/>
            <p:nvPr/>
          </p:nvSpPr>
          <p:spPr>
            <a:xfrm>
              <a:off x="5434347" y="3"/>
              <a:ext cx="2115929" cy="5143394"/>
            </a:xfrm>
            <a:custGeom>
              <a:avLst/>
              <a:gdLst/>
              <a:ahLst/>
              <a:cxnLst/>
              <a:rect l="l" t="t" r="r" b="b"/>
              <a:pathLst>
                <a:path w="66247" h="161033" extrusionOk="0">
                  <a:moveTo>
                    <a:pt x="28587" y="1"/>
                  </a:moveTo>
                  <a:lnTo>
                    <a:pt x="28587" y="18920"/>
                  </a:lnTo>
                  <a:cubicBezTo>
                    <a:pt x="28587" y="22325"/>
                    <a:pt x="28146" y="22754"/>
                    <a:pt x="24753" y="22754"/>
                  </a:cubicBezTo>
                  <a:lnTo>
                    <a:pt x="11847" y="22754"/>
                  </a:lnTo>
                  <a:cubicBezTo>
                    <a:pt x="5084" y="22754"/>
                    <a:pt x="0" y="27837"/>
                    <a:pt x="0" y="34612"/>
                  </a:cubicBezTo>
                  <a:cubicBezTo>
                    <a:pt x="0" y="41351"/>
                    <a:pt x="5084" y="46447"/>
                    <a:pt x="11847" y="46447"/>
                  </a:cubicBezTo>
                  <a:lnTo>
                    <a:pt x="30563" y="46447"/>
                  </a:lnTo>
                  <a:cubicBezTo>
                    <a:pt x="33564" y="46447"/>
                    <a:pt x="33897" y="48340"/>
                    <a:pt x="33897" y="49781"/>
                  </a:cubicBezTo>
                  <a:lnTo>
                    <a:pt x="33897" y="54924"/>
                  </a:lnTo>
                  <a:lnTo>
                    <a:pt x="33897" y="66926"/>
                  </a:lnTo>
                  <a:cubicBezTo>
                    <a:pt x="33897" y="68342"/>
                    <a:pt x="33564" y="70259"/>
                    <a:pt x="30563" y="70259"/>
                  </a:cubicBezTo>
                  <a:lnTo>
                    <a:pt x="11847" y="70259"/>
                  </a:lnTo>
                  <a:cubicBezTo>
                    <a:pt x="5084" y="70259"/>
                    <a:pt x="0" y="75343"/>
                    <a:pt x="0" y="82094"/>
                  </a:cubicBezTo>
                  <a:cubicBezTo>
                    <a:pt x="0" y="88857"/>
                    <a:pt x="5084" y="93941"/>
                    <a:pt x="11847" y="93941"/>
                  </a:cubicBezTo>
                  <a:lnTo>
                    <a:pt x="24753" y="93941"/>
                  </a:lnTo>
                  <a:cubicBezTo>
                    <a:pt x="28146" y="93941"/>
                    <a:pt x="28587" y="94369"/>
                    <a:pt x="28587" y="97775"/>
                  </a:cubicBezTo>
                  <a:lnTo>
                    <a:pt x="28587" y="116920"/>
                  </a:lnTo>
                  <a:lnTo>
                    <a:pt x="28587" y="122992"/>
                  </a:lnTo>
                  <a:cubicBezTo>
                    <a:pt x="28587" y="133672"/>
                    <a:pt x="35600" y="135910"/>
                    <a:pt x="41493" y="135910"/>
                  </a:cubicBezTo>
                  <a:lnTo>
                    <a:pt x="54400" y="135910"/>
                  </a:lnTo>
                  <a:cubicBezTo>
                    <a:pt x="56817" y="135910"/>
                    <a:pt x="57162" y="137637"/>
                    <a:pt x="57162" y="138684"/>
                  </a:cubicBezTo>
                  <a:cubicBezTo>
                    <a:pt x="57162" y="140018"/>
                    <a:pt x="56436" y="141435"/>
                    <a:pt x="54400" y="141435"/>
                  </a:cubicBezTo>
                  <a:lnTo>
                    <a:pt x="35671" y="141435"/>
                  </a:lnTo>
                  <a:cubicBezTo>
                    <a:pt x="28373" y="141435"/>
                    <a:pt x="23265" y="146543"/>
                    <a:pt x="23265" y="153853"/>
                  </a:cubicBezTo>
                  <a:lnTo>
                    <a:pt x="23265" y="160699"/>
                  </a:lnTo>
                  <a:lnTo>
                    <a:pt x="23265" y="161032"/>
                  </a:lnTo>
                  <a:lnTo>
                    <a:pt x="32337" y="161032"/>
                  </a:lnTo>
                  <a:lnTo>
                    <a:pt x="32337" y="160699"/>
                  </a:lnTo>
                  <a:lnTo>
                    <a:pt x="32337" y="153853"/>
                  </a:lnTo>
                  <a:cubicBezTo>
                    <a:pt x="32337" y="152412"/>
                    <a:pt x="32695" y="150519"/>
                    <a:pt x="35671" y="150519"/>
                  </a:cubicBezTo>
                  <a:lnTo>
                    <a:pt x="54400" y="150519"/>
                  </a:lnTo>
                  <a:cubicBezTo>
                    <a:pt x="61163" y="150519"/>
                    <a:pt x="66246" y="145423"/>
                    <a:pt x="66246" y="138684"/>
                  </a:cubicBezTo>
                  <a:cubicBezTo>
                    <a:pt x="66246" y="131922"/>
                    <a:pt x="61163" y="126826"/>
                    <a:pt x="54400" y="126826"/>
                  </a:cubicBezTo>
                  <a:lnTo>
                    <a:pt x="41493" y="126826"/>
                  </a:lnTo>
                  <a:cubicBezTo>
                    <a:pt x="38088" y="126826"/>
                    <a:pt x="37660" y="126397"/>
                    <a:pt x="37660" y="122992"/>
                  </a:cubicBezTo>
                  <a:lnTo>
                    <a:pt x="37660" y="103847"/>
                  </a:lnTo>
                  <a:lnTo>
                    <a:pt x="37660" y="97775"/>
                  </a:lnTo>
                  <a:cubicBezTo>
                    <a:pt x="37660" y="87107"/>
                    <a:pt x="30647" y="84868"/>
                    <a:pt x="24753" y="84868"/>
                  </a:cubicBezTo>
                  <a:lnTo>
                    <a:pt x="11847" y="84868"/>
                  </a:lnTo>
                  <a:cubicBezTo>
                    <a:pt x="9442" y="84868"/>
                    <a:pt x="9085" y="83130"/>
                    <a:pt x="9085" y="82094"/>
                  </a:cubicBezTo>
                  <a:cubicBezTo>
                    <a:pt x="9085" y="80761"/>
                    <a:pt x="9811" y="79320"/>
                    <a:pt x="11847" y="79320"/>
                  </a:cubicBezTo>
                  <a:lnTo>
                    <a:pt x="30563" y="79320"/>
                  </a:lnTo>
                  <a:cubicBezTo>
                    <a:pt x="37874" y="79320"/>
                    <a:pt x="42982" y="74224"/>
                    <a:pt x="42982" y="66926"/>
                  </a:cubicBezTo>
                  <a:lnTo>
                    <a:pt x="42982" y="54924"/>
                  </a:lnTo>
                  <a:lnTo>
                    <a:pt x="42982" y="49781"/>
                  </a:lnTo>
                  <a:cubicBezTo>
                    <a:pt x="42982" y="42470"/>
                    <a:pt x="37874" y="37362"/>
                    <a:pt x="30563" y="37362"/>
                  </a:cubicBezTo>
                  <a:lnTo>
                    <a:pt x="11847" y="37362"/>
                  </a:lnTo>
                  <a:cubicBezTo>
                    <a:pt x="9811" y="37362"/>
                    <a:pt x="9085" y="35946"/>
                    <a:pt x="9085" y="34612"/>
                  </a:cubicBezTo>
                  <a:cubicBezTo>
                    <a:pt x="9085" y="33564"/>
                    <a:pt x="9442" y="31838"/>
                    <a:pt x="11847" y="31838"/>
                  </a:cubicBezTo>
                  <a:lnTo>
                    <a:pt x="24753" y="31838"/>
                  </a:lnTo>
                  <a:cubicBezTo>
                    <a:pt x="30647" y="31838"/>
                    <a:pt x="37660" y="29600"/>
                    <a:pt x="37660" y="18920"/>
                  </a:cubicBezTo>
                  <a:lnTo>
                    <a:pt x="37660" y="1"/>
                  </a:lnTo>
                  <a:close/>
                </a:path>
              </a:pathLst>
            </a:custGeom>
            <a:solidFill>
              <a:schemeClr val="tx1">
                <a:lumMod val="75000"/>
                <a:lumOff val="25000"/>
              </a:schemeClr>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9" name="Google Shape;1898;p41">
              <a:extLst>
                <a:ext uri="{FF2B5EF4-FFF2-40B4-BE49-F238E27FC236}">
                  <a16:creationId xmlns:a16="http://schemas.microsoft.com/office/drawing/2014/main" id="{D8D1A5E5-06B5-42E4-AA1C-78896D71CCB0}"/>
                </a:ext>
              </a:extLst>
            </p:cNvPr>
            <p:cNvSpPr/>
            <p:nvPr/>
          </p:nvSpPr>
          <p:spPr>
            <a:xfrm>
              <a:off x="5548790" y="3"/>
              <a:ext cx="1875613" cy="5066578"/>
            </a:xfrm>
            <a:custGeom>
              <a:avLst/>
              <a:gdLst/>
              <a:ahLst/>
              <a:cxnLst/>
              <a:rect l="l" t="t" r="r" b="b"/>
              <a:pathLst>
                <a:path w="58723" h="158628" extrusionOk="0">
                  <a:moveTo>
                    <a:pt x="29338" y="1"/>
                  </a:moveTo>
                  <a:lnTo>
                    <a:pt x="29338" y="2406"/>
                  </a:lnTo>
                  <a:lnTo>
                    <a:pt x="29743" y="2406"/>
                  </a:lnTo>
                  <a:lnTo>
                    <a:pt x="29743" y="1"/>
                  </a:lnTo>
                  <a:close/>
                  <a:moveTo>
                    <a:pt x="29338" y="4799"/>
                  </a:moveTo>
                  <a:lnTo>
                    <a:pt x="29338" y="7204"/>
                  </a:lnTo>
                  <a:lnTo>
                    <a:pt x="29743" y="7204"/>
                  </a:lnTo>
                  <a:lnTo>
                    <a:pt x="29743" y="4799"/>
                  </a:lnTo>
                  <a:close/>
                  <a:moveTo>
                    <a:pt x="29338" y="9597"/>
                  </a:moveTo>
                  <a:lnTo>
                    <a:pt x="29338" y="12002"/>
                  </a:lnTo>
                  <a:lnTo>
                    <a:pt x="29743" y="12002"/>
                  </a:lnTo>
                  <a:lnTo>
                    <a:pt x="29743" y="9597"/>
                  </a:lnTo>
                  <a:close/>
                  <a:moveTo>
                    <a:pt x="29338" y="14395"/>
                  </a:moveTo>
                  <a:lnTo>
                    <a:pt x="29338" y="16800"/>
                  </a:lnTo>
                  <a:lnTo>
                    <a:pt x="29743" y="16800"/>
                  </a:lnTo>
                  <a:lnTo>
                    <a:pt x="29743" y="14395"/>
                  </a:lnTo>
                  <a:close/>
                  <a:moveTo>
                    <a:pt x="29338" y="19194"/>
                  </a:moveTo>
                  <a:lnTo>
                    <a:pt x="29338" y="21325"/>
                  </a:lnTo>
                  <a:cubicBezTo>
                    <a:pt x="29338" y="21408"/>
                    <a:pt x="29338" y="21503"/>
                    <a:pt x="29338" y="21587"/>
                  </a:cubicBezTo>
                  <a:lnTo>
                    <a:pt x="29743" y="21599"/>
                  </a:lnTo>
                  <a:cubicBezTo>
                    <a:pt x="29743" y="21503"/>
                    <a:pt x="29743" y="21420"/>
                    <a:pt x="29743" y="21325"/>
                  </a:cubicBezTo>
                  <a:lnTo>
                    <a:pt x="29743" y="19194"/>
                  </a:lnTo>
                  <a:close/>
                  <a:moveTo>
                    <a:pt x="28897" y="23861"/>
                  </a:moveTo>
                  <a:cubicBezTo>
                    <a:pt x="28600" y="24611"/>
                    <a:pt x="28147" y="25230"/>
                    <a:pt x="27576" y="25718"/>
                  </a:cubicBezTo>
                  <a:lnTo>
                    <a:pt x="27838" y="26028"/>
                  </a:lnTo>
                  <a:cubicBezTo>
                    <a:pt x="28457" y="25492"/>
                    <a:pt x="28945" y="24813"/>
                    <a:pt x="29266" y="24016"/>
                  </a:cubicBezTo>
                  <a:lnTo>
                    <a:pt x="28897" y="23861"/>
                  </a:lnTo>
                  <a:close/>
                  <a:moveTo>
                    <a:pt x="8800" y="26945"/>
                  </a:moveTo>
                  <a:lnTo>
                    <a:pt x="8800" y="27349"/>
                  </a:lnTo>
                  <a:lnTo>
                    <a:pt x="11205" y="27349"/>
                  </a:lnTo>
                  <a:lnTo>
                    <a:pt x="11205" y="26945"/>
                  </a:lnTo>
                  <a:close/>
                  <a:moveTo>
                    <a:pt x="13598" y="26945"/>
                  </a:moveTo>
                  <a:lnTo>
                    <a:pt x="13598" y="27349"/>
                  </a:lnTo>
                  <a:lnTo>
                    <a:pt x="16003" y="27349"/>
                  </a:lnTo>
                  <a:lnTo>
                    <a:pt x="16003" y="26945"/>
                  </a:lnTo>
                  <a:close/>
                  <a:moveTo>
                    <a:pt x="18396" y="26945"/>
                  </a:moveTo>
                  <a:lnTo>
                    <a:pt x="18396" y="27349"/>
                  </a:lnTo>
                  <a:lnTo>
                    <a:pt x="20801" y="27349"/>
                  </a:lnTo>
                  <a:lnTo>
                    <a:pt x="20801" y="26945"/>
                  </a:lnTo>
                  <a:close/>
                  <a:moveTo>
                    <a:pt x="25528" y="26742"/>
                  </a:moveTo>
                  <a:cubicBezTo>
                    <a:pt x="24968" y="26873"/>
                    <a:pt x="24361" y="26945"/>
                    <a:pt x="23718" y="26945"/>
                  </a:cubicBezTo>
                  <a:lnTo>
                    <a:pt x="23194" y="26945"/>
                  </a:lnTo>
                  <a:lnTo>
                    <a:pt x="23194" y="27349"/>
                  </a:lnTo>
                  <a:lnTo>
                    <a:pt x="23718" y="27349"/>
                  </a:lnTo>
                  <a:cubicBezTo>
                    <a:pt x="24397" y="27349"/>
                    <a:pt x="25040" y="27278"/>
                    <a:pt x="25623" y="27123"/>
                  </a:cubicBezTo>
                  <a:lnTo>
                    <a:pt x="25528" y="26742"/>
                  </a:lnTo>
                  <a:close/>
                  <a:moveTo>
                    <a:pt x="6371" y="27040"/>
                  </a:moveTo>
                  <a:cubicBezTo>
                    <a:pt x="5549" y="27159"/>
                    <a:pt x="4763" y="27409"/>
                    <a:pt x="4037" y="27754"/>
                  </a:cubicBezTo>
                  <a:lnTo>
                    <a:pt x="4204" y="28123"/>
                  </a:lnTo>
                  <a:cubicBezTo>
                    <a:pt x="4894" y="27790"/>
                    <a:pt x="5644" y="27552"/>
                    <a:pt x="6430" y="27445"/>
                  </a:cubicBezTo>
                  <a:lnTo>
                    <a:pt x="6371" y="27040"/>
                  </a:lnTo>
                  <a:close/>
                  <a:moveTo>
                    <a:pt x="2037" y="29183"/>
                  </a:moveTo>
                  <a:cubicBezTo>
                    <a:pt x="1453" y="29766"/>
                    <a:pt x="989" y="30457"/>
                    <a:pt x="656" y="31219"/>
                  </a:cubicBezTo>
                  <a:lnTo>
                    <a:pt x="1025" y="31386"/>
                  </a:lnTo>
                  <a:cubicBezTo>
                    <a:pt x="1346" y="30659"/>
                    <a:pt x="1775" y="30016"/>
                    <a:pt x="2323" y="29469"/>
                  </a:cubicBezTo>
                  <a:lnTo>
                    <a:pt x="2037" y="29183"/>
                  </a:lnTo>
                  <a:close/>
                  <a:moveTo>
                    <a:pt x="49" y="33588"/>
                  </a:moveTo>
                  <a:cubicBezTo>
                    <a:pt x="13" y="33910"/>
                    <a:pt x="1" y="34243"/>
                    <a:pt x="1" y="34576"/>
                  </a:cubicBezTo>
                  <a:cubicBezTo>
                    <a:pt x="1" y="35076"/>
                    <a:pt x="37" y="35565"/>
                    <a:pt x="96" y="36029"/>
                  </a:cubicBezTo>
                  <a:lnTo>
                    <a:pt x="489" y="35981"/>
                  </a:lnTo>
                  <a:cubicBezTo>
                    <a:pt x="430" y="35529"/>
                    <a:pt x="406" y="35065"/>
                    <a:pt x="406" y="34576"/>
                  </a:cubicBezTo>
                  <a:cubicBezTo>
                    <a:pt x="406" y="34255"/>
                    <a:pt x="418" y="33933"/>
                    <a:pt x="453" y="33636"/>
                  </a:cubicBezTo>
                  <a:lnTo>
                    <a:pt x="49" y="33588"/>
                  </a:lnTo>
                  <a:close/>
                  <a:moveTo>
                    <a:pt x="1108" y="38220"/>
                  </a:moveTo>
                  <a:lnTo>
                    <a:pt x="751" y="38386"/>
                  </a:lnTo>
                  <a:cubicBezTo>
                    <a:pt x="1096" y="39160"/>
                    <a:pt x="1584" y="39839"/>
                    <a:pt x="2180" y="40387"/>
                  </a:cubicBezTo>
                  <a:lnTo>
                    <a:pt x="2454" y="40101"/>
                  </a:lnTo>
                  <a:cubicBezTo>
                    <a:pt x="1894" y="39577"/>
                    <a:pt x="1442" y="38946"/>
                    <a:pt x="1108" y="38220"/>
                  </a:cubicBezTo>
                  <a:close/>
                  <a:moveTo>
                    <a:pt x="4406" y="41315"/>
                  </a:moveTo>
                  <a:lnTo>
                    <a:pt x="4263" y="41696"/>
                  </a:lnTo>
                  <a:cubicBezTo>
                    <a:pt x="4978" y="41982"/>
                    <a:pt x="5787" y="42161"/>
                    <a:pt x="6645" y="42244"/>
                  </a:cubicBezTo>
                  <a:lnTo>
                    <a:pt x="6680" y="41851"/>
                  </a:lnTo>
                  <a:cubicBezTo>
                    <a:pt x="5859" y="41768"/>
                    <a:pt x="5097" y="41589"/>
                    <a:pt x="4406" y="41315"/>
                  </a:cubicBezTo>
                  <a:close/>
                  <a:moveTo>
                    <a:pt x="9062" y="41899"/>
                  </a:moveTo>
                  <a:lnTo>
                    <a:pt x="9062" y="42292"/>
                  </a:lnTo>
                  <a:lnTo>
                    <a:pt x="11467" y="42292"/>
                  </a:lnTo>
                  <a:lnTo>
                    <a:pt x="11467" y="41899"/>
                  </a:lnTo>
                  <a:close/>
                  <a:moveTo>
                    <a:pt x="13860" y="41899"/>
                  </a:moveTo>
                  <a:lnTo>
                    <a:pt x="13860" y="42292"/>
                  </a:lnTo>
                  <a:lnTo>
                    <a:pt x="16265" y="42292"/>
                  </a:lnTo>
                  <a:lnTo>
                    <a:pt x="16265" y="41899"/>
                  </a:lnTo>
                  <a:close/>
                  <a:moveTo>
                    <a:pt x="18658" y="41899"/>
                  </a:moveTo>
                  <a:lnTo>
                    <a:pt x="18658" y="42292"/>
                  </a:lnTo>
                  <a:lnTo>
                    <a:pt x="21063" y="42292"/>
                  </a:lnTo>
                  <a:lnTo>
                    <a:pt x="21063" y="41899"/>
                  </a:lnTo>
                  <a:close/>
                  <a:moveTo>
                    <a:pt x="23456" y="41899"/>
                  </a:moveTo>
                  <a:lnTo>
                    <a:pt x="23456" y="42292"/>
                  </a:lnTo>
                  <a:lnTo>
                    <a:pt x="25861" y="42292"/>
                  </a:lnTo>
                  <a:lnTo>
                    <a:pt x="25861" y="41899"/>
                  </a:lnTo>
                  <a:close/>
                  <a:moveTo>
                    <a:pt x="28278" y="41923"/>
                  </a:moveTo>
                  <a:lnTo>
                    <a:pt x="28231" y="42327"/>
                  </a:lnTo>
                  <a:cubicBezTo>
                    <a:pt x="28945" y="42411"/>
                    <a:pt x="29707" y="42649"/>
                    <a:pt x="30445" y="43018"/>
                  </a:cubicBezTo>
                  <a:lnTo>
                    <a:pt x="30624" y="42661"/>
                  </a:lnTo>
                  <a:cubicBezTo>
                    <a:pt x="29850" y="42268"/>
                    <a:pt x="29040" y="42018"/>
                    <a:pt x="28278" y="41923"/>
                  </a:cubicBezTo>
                  <a:close/>
                  <a:moveTo>
                    <a:pt x="32636" y="44054"/>
                  </a:moveTo>
                  <a:lnTo>
                    <a:pt x="32362" y="44351"/>
                  </a:lnTo>
                  <a:cubicBezTo>
                    <a:pt x="32957" y="44899"/>
                    <a:pt x="33434" y="45506"/>
                    <a:pt x="33803" y="46173"/>
                  </a:cubicBezTo>
                  <a:lnTo>
                    <a:pt x="34160" y="45983"/>
                  </a:lnTo>
                  <a:cubicBezTo>
                    <a:pt x="33767" y="45280"/>
                    <a:pt x="33255" y="44625"/>
                    <a:pt x="32636" y="44054"/>
                  </a:cubicBezTo>
                  <a:close/>
                  <a:moveTo>
                    <a:pt x="34934" y="48304"/>
                  </a:moveTo>
                  <a:lnTo>
                    <a:pt x="34529" y="48364"/>
                  </a:lnTo>
                  <a:cubicBezTo>
                    <a:pt x="34577" y="48638"/>
                    <a:pt x="34589" y="48912"/>
                    <a:pt x="34589" y="49197"/>
                  </a:cubicBezTo>
                  <a:lnTo>
                    <a:pt x="34589" y="50733"/>
                  </a:lnTo>
                  <a:lnTo>
                    <a:pt x="34993" y="50733"/>
                  </a:lnTo>
                  <a:lnTo>
                    <a:pt x="34993" y="49197"/>
                  </a:lnTo>
                  <a:cubicBezTo>
                    <a:pt x="34993" y="48900"/>
                    <a:pt x="34970" y="48602"/>
                    <a:pt x="34934" y="48304"/>
                  </a:cubicBezTo>
                  <a:close/>
                  <a:moveTo>
                    <a:pt x="34589" y="53138"/>
                  </a:moveTo>
                  <a:lnTo>
                    <a:pt x="34589" y="55531"/>
                  </a:lnTo>
                  <a:lnTo>
                    <a:pt x="34993" y="55531"/>
                  </a:lnTo>
                  <a:lnTo>
                    <a:pt x="34993" y="53138"/>
                  </a:lnTo>
                  <a:close/>
                  <a:moveTo>
                    <a:pt x="34589" y="57936"/>
                  </a:moveTo>
                  <a:lnTo>
                    <a:pt x="34589" y="60330"/>
                  </a:lnTo>
                  <a:lnTo>
                    <a:pt x="34993" y="60330"/>
                  </a:lnTo>
                  <a:lnTo>
                    <a:pt x="34993" y="57936"/>
                  </a:lnTo>
                  <a:close/>
                  <a:moveTo>
                    <a:pt x="34589" y="62735"/>
                  </a:moveTo>
                  <a:lnTo>
                    <a:pt x="34589" y="65128"/>
                  </a:lnTo>
                  <a:lnTo>
                    <a:pt x="34993" y="65128"/>
                  </a:lnTo>
                  <a:lnTo>
                    <a:pt x="34993" y="62735"/>
                  </a:lnTo>
                  <a:close/>
                  <a:moveTo>
                    <a:pt x="34589" y="67533"/>
                  </a:moveTo>
                  <a:lnTo>
                    <a:pt x="34589" y="67961"/>
                  </a:lnTo>
                  <a:cubicBezTo>
                    <a:pt x="34589" y="68628"/>
                    <a:pt x="34529" y="69283"/>
                    <a:pt x="34410" y="69878"/>
                  </a:cubicBezTo>
                  <a:lnTo>
                    <a:pt x="34803" y="69950"/>
                  </a:lnTo>
                  <a:cubicBezTo>
                    <a:pt x="34934" y="69331"/>
                    <a:pt x="34993" y="68664"/>
                    <a:pt x="34993" y="67961"/>
                  </a:cubicBezTo>
                  <a:lnTo>
                    <a:pt x="34993" y="67533"/>
                  </a:lnTo>
                  <a:close/>
                  <a:moveTo>
                    <a:pt x="33600" y="72045"/>
                  </a:moveTo>
                  <a:cubicBezTo>
                    <a:pt x="33196" y="72724"/>
                    <a:pt x="32672" y="73295"/>
                    <a:pt x="32041" y="73736"/>
                  </a:cubicBezTo>
                  <a:lnTo>
                    <a:pt x="32279" y="74069"/>
                  </a:lnTo>
                  <a:cubicBezTo>
                    <a:pt x="32945" y="73593"/>
                    <a:pt x="33517" y="72974"/>
                    <a:pt x="33946" y="72260"/>
                  </a:cubicBezTo>
                  <a:lnTo>
                    <a:pt x="33600" y="72045"/>
                  </a:lnTo>
                  <a:close/>
                  <a:moveTo>
                    <a:pt x="8419" y="74974"/>
                  </a:moveTo>
                  <a:lnTo>
                    <a:pt x="8419" y="75367"/>
                  </a:lnTo>
                  <a:lnTo>
                    <a:pt x="10812" y="75367"/>
                  </a:lnTo>
                  <a:lnTo>
                    <a:pt x="10812" y="74974"/>
                  </a:lnTo>
                  <a:close/>
                  <a:moveTo>
                    <a:pt x="13217" y="74974"/>
                  </a:moveTo>
                  <a:lnTo>
                    <a:pt x="13217" y="75367"/>
                  </a:lnTo>
                  <a:lnTo>
                    <a:pt x="15610" y="75367"/>
                  </a:lnTo>
                  <a:lnTo>
                    <a:pt x="15610" y="74974"/>
                  </a:lnTo>
                  <a:close/>
                  <a:moveTo>
                    <a:pt x="18015" y="74974"/>
                  </a:moveTo>
                  <a:lnTo>
                    <a:pt x="18015" y="75367"/>
                  </a:lnTo>
                  <a:lnTo>
                    <a:pt x="20420" y="75367"/>
                  </a:lnTo>
                  <a:lnTo>
                    <a:pt x="20420" y="74974"/>
                  </a:lnTo>
                  <a:close/>
                  <a:moveTo>
                    <a:pt x="22813" y="74974"/>
                  </a:moveTo>
                  <a:lnTo>
                    <a:pt x="22813" y="75367"/>
                  </a:lnTo>
                  <a:lnTo>
                    <a:pt x="25218" y="75367"/>
                  </a:lnTo>
                  <a:lnTo>
                    <a:pt x="25218" y="74974"/>
                  </a:lnTo>
                  <a:close/>
                  <a:moveTo>
                    <a:pt x="29933" y="74688"/>
                  </a:moveTo>
                  <a:cubicBezTo>
                    <a:pt x="29231" y="74879"/>
                    <a:pt x="28457" y="74962"/>
                    <a:pt x="27611" y="74974"/>
                  </a:cubicBezTo>
                  <a:lnTo>
                    <a:pt x="27611" y="75367"/>
                  </a:lnTo>
                  <a:cubicBezTo>
                    <a:pt x="28481" y="75367"/>
                    <a:pt x="29302" y="75272"/>
                    <a:pt x="30040" y="75081"/>
                  </a:cubicBezTo>
                  <a:lnTo>
                    <a:pt x="29933" y="74688"/>
                  </a:lnTo>
                  <a:close/>
                  <a:moveTo>
                    <a:pt x="5990" y="75189"/>
                  </a:moveTo>
                  <a:cubicBezTo>
                    <a:pt x="5180" y="75379"/>
                    <a:pt x="4430" y="75701"/>
                    <a:pt x="3728" y="76141"/>
                  </a:cubicBezTo>
                  <a:lnTo>
                    <a:pt x="3942" y="76486"/>
                  </a:lnTo>
                  <a:cubicBezTo>
                    <a:pt x="4609" y="76070"/>
                    <a:pt x="5323" y="75760"/>
                    <a:pt x="6085" y="75581"/>
                  </a:cubicBezTo>
                  <a:lnTo>
                    <a:pt x="5990" y="75189"/>
                  </a:lnTo>
                  <a:close/>
                  <a:moveTo>
                    <a:pt x="1894" y="77772"/>
                  </a:moveTo>
                  <a:cubicBezTo>
                    <a:pt x="1382" y="78415"/>
                    <a:pt x="977" y="79141"/>
                    <a:pt x="691" y="79915"/>
                  </a:cubicBezTo>
                  <a:lnTo>
                    <a:pt x="1072" y="80058"/>
                  </a:lnTo>
                  <a:cubicBezTo>
                    <a:pt x="1334" y="79320"/>
                    <a:pt x="1715" y="78641"/>
                    <a:pt x="2204" y="78034"/>
                  </a:cubicBezTo>
                  <a:lnTo>
                    <a:pt x="1894" y="77772"/>
                  </a:lnTo>
                  <a:close/>
                  <a:moveTo>
                    <a:pt x="239" y="82332"/>
                  </a:moveTo>
                  <a:cubicBezTo>
                    <a:pt x="239" y="82392"/>
                    <a:pt x="239" y="82463"/>
                    <a:pt x="239" y="82535"/>
                  </a:cubicBezTo>
                  <a:cubicBezTo>
                    <a:pt x="239" y="83320"/>
                    <a:pt x="310" y="84071"/>
                    <a:pt x="465" y="84761"/>
                  </a:cubicBezTo>
                  <a:lnTo>
                    <a:pt x="858" y="84678"/>
                  </a:lnTo>
                  <a:cubicBezTo>
                    <a:pt x="715" y="84011"/>
                    <a:pt x="644" y="83297"/>
                    <a:pt x="644" y="82535"/>
                  </a:cubicBezTo>
                  <a:cubicBezTo>
                    <a:pt x="644" y="82463"/>
                    <a:pt x="644" y="82404"/>
                    <a:pt x="644" y="82332"/>
                  </a:cubicBezTo>
                  <a:close/>
                  <a:moveTo>
                    <a:pt x="1692" y="86833"/>
                  </a:moveTo>
                  <a:lnTo>
                    <a:pt x="1346" y="87047"/>
                  </a:lnTo>
                  <a:cubicBezTo>
                    <a:pt x="1787" y="87762"/>
                    <a:pt x="2358" y="88369"/>
                    <a:pt x="3037" y="88845"/>
                  </a:cubicBezTo>
                  <a:lnTo>
                    <a:pt x="3263" y="88512"/>
                  </a:lnTo>
                  <a:cubicBezTo>
                    <a:pt x="2632" y="88071"/>
                    <a:pt x="2096" y="87511"/>
                    <a:pt x="1692" y="86833"/>
                  </a:cubicBezTo>
                  <a:close/>
                  <a:moveTo>
                    <a:pt x="5383" y="89440"/>
                  </a:moveTo>
                  <a:lnTo>
                    <a:pt x="5287" y="89833"/>
                  </a:lnTo>
                  <a:cubicBezTo>
                    <a:pt x="6014" y="90012"/>
                    <a:pt x="6835" y="90107"/>
                    <a:pt x="7704" y="90119"/>
                  </a:cubicBezTo>
                  <a:lnTo>
                    <a:pt x="7716" y="89714"/>
                  </a:lnTo>
                  <a:cubicBezTo>
                    <a:pt x="6871" y="89714"/>
                    <a:pt x="6085" y="89619"/>
                    <a:pt x="5383" y="89440"/>
                  </a:cubicBezTo>
                  <a:close/>
                  <a:moveTo>
                    <a:pt x="10109" y="89714"/>
                  </a:moveTo>
                  <a:lnTo>
                    <a:pt x="10109" y="90119"/>
                  </a:lnTo>
                  <a:lnTo>
                    <a:pt x="12502" y="90119"/>
                  </a:lnTo>
                  <a:lnTo>
                    <a:pt x="12502" y="89714"/>
                  </a:lnTo>
                  <a:close/>
                  <a:moveTo>
                    <a:pt x="14908" y="89714"/>
                  </a:moveTo>
                  <a:lnTo>
                    <a:pt x="14908" y="90119"/>
                  </a:lnTo>
                  <a:lnTo>
                    <a:pt x="17301" y="90119"/>
                  </a:lnTo>
                  <a:lnTo>
                    <a:pt x="17301" y="89714"/>
                  </a:lnTo>
                  <a:close/>
                  <a:moveTo>
                    <a:pt x="19706" y="89714"/>
                  </a:moveTo>
                  <a:lnTo>
                    <a:pt x="19706" y="90119"/>
                  </a:lnTo>
                  <a:lnTo>
                    <a:pt x="22111" y="90119"/>
                  </a:lnTo>
                  <a:lnTo>
                    <a:pt x="22111" y="89714"/>
                  </a:lnTo>
                  <a:close/>
                  <a:moveTo>
                    <a:pt x="24540" y="89928"/>
                  </a:moveTo>
                  <a:lnTo>
                    <a:pt x="24433" y="90321"/>
                  </a:lnTo>
                  <a:cubicBezTo>
                    <a:pt x="25206" y="90512"/>
                    <a:pt x="25897" y="90845"/>
                    <a:pt x="26516" y="91310"/>
                  </a:cubicBezTo>
                  <a:lnTo>
                    <a:pt x="26754" y="90988"/>
                  </a:lnTo>
                  <a:cubicBezTo>
                    <a:pt x="26099" y="90500"/>
                    <a:pt x="25349" y="90131"/>
                    <a:pt x="24540" y="89928"/>
                  </a:cubicBezTo>
                  <a:close/>
                  <a:moveTo>
                    <a:pt x="28373" y="92857"/>
                  </a:moveTo>
                  <a:lnTo>
                    <a:pt x="28028" y="93048"/>
                  </a:lnTo>
                  <a:cubicBezTo>
                    <a:pt x="28397" y="93715"/>
                    <a:pt x="28635" y="94453"/>
                    <a:pt x="28743" y="95239"/>
                  </a:cubicBezTo>
                  <a:lnTo>
                    <a:pt x="29135" y="95191"/>
                  </a:lnTo>
                  <a:cubicBezTo>
                    <a:pt x="29028" y="94358"/>
                    <a:pt x="28778" y="93572"/>
                    <a:pt x="28373" y="92857"/>
                  </a:cubicBezTo>
                  <a:close/>
                  <a:moveTo>
                    <a:pt x="28790" y="97608"/>
                  </a:moveTo>
                  <a:lnTo>
                    <a:pt x="28790" y="100013"/>
                  </a:lnTo>
                  <a:lnTo>
                    <a:pt x="29195" y="100013"/>
                  </a:lnTo>
                  <a:lnTo>
                    <a:pt x="29195" y="97608"/>
                  </a:lnTo>
                  <a:close/>
                  <a:moveTo>
                    <a:pt x="28790" y="102406"/>
                  </a:moveTo>
                  <a:lnTo>
                    <a:pt x="28790" y="104811"/>
                  </a:lnTo>
                  <a:lnTo>
                    <a:pt x="29195" y="104811"/>
                  </a:lnTo>
                  <a:lnTo>
                    <a:pt x="29195" y="102406"/>
                  </a:lnTo>
                  <a:close/>
                  <a:moveTo>
                    <a:pt x="28790" y="107216"/>
                  </a:moveTo>
                  <a:lnTo>
                    <a:pt x="28790" y="109609"/>
                  </a:lnTo>
                  <a:lnTo>
                    <a:pt x="29195" y="109609"/>
                  </a:lnTo>
                  <a:lnTo>
                    <a:pt x="29195" y="107216"/>
                  </a:lnTo>
                  <a:close/>
                  <a:moveTo>
                    <a:pt x="28790" y="112014"/>
                  </a:moveTo>
                  <a:lnTo>
                    <a:pt x="28790" y="114408"/>
                  </a:lnTo>
                  <a:lnTo>
                    <a:pt x="29195" y="114408"/>
                  </a:lnTo>
                  <a:lnTo>
                    <a:pt x="29195" y="112014"/>
                  </a:lnTo>
                  <a:close/>
                  <a:moveTo>
                    <a:pt x="28790" y="116813"/>
                  </a:moveTo>
                  <a:lnTo>
                    <a:pt x="28790" y="119206"/>
                  </a:lnTo>
                  <a:lnTo>
                    <a:pt x="29195" y="119206"/>
                  </a:lnTo>
                  <a:lnTo>
                    <a:pt x="29195" y="116813"/>
                  </a:lnTo>
                  <a:close/>
                  <a:moveTo>
                    <a:pt x="28790" y="121611"/>
                  </a:moveTo>
                  <a:lnTo>
                    <a:pt x="28790" y="124004"/>
                  </a:lnTo>
                  <a:lnTo>
                    <a:pt x="29195" y="124004"/>
                  </a:lnTo>
                  <a:lnTo>
                    <a:pt x="29195" y="121611"/>
                  </a:lnTo>
                  <a:close/>
                  <a:moveTo>
                    <a:pt x="29505" y="126314"/>
                  </a:moveTo>
                  <a:lnTo>
                    <a:pt x="29124" y="126433"/>
                  </a:lnTo>
                  <a:cubicBezTo>
                    <a:pt x="29374" y="127195"/>
                    <a:pt x="29743" y="127921"/>
                    <a:pt x="30243" y="128612"/>
                  </a:cubicBezTo>
                  <a:lnTo>
                    <a:pt x="30564" y="128374"/>
                  </a:lnTo>
                  <a:cubicBezTo>
                    <a:pt x="30100" y="127719"/>
                    <a:pt x="29743" y="127028"/>
                    <a:pt x="29505" y="126314"/>
                  </a:cubicBezTo>
                  <a:close/>
                  <a:moveTo>
                    <a:pt x="32183" y="130076"/>
                  </a:moveTo>
                  <a:lnTo>
                    <a:pt x="31933" y="130386"/>
                  </a:lnTo>
                  <a:cubicBezTo>
                    <a:pt x="32588" y="130910"/>
                    <a:pt x="33303" y="131326"/>
                    <a:pt x="34053" y="131612"/>
                  </a:cubicBezTo>
                  <a:lnTo>
                    <a:pt x="34196" y="131243"/>
                  </a:lnTo>
                  <a:cubicBezTo>
                    <a:pt x="33481" y="130969"/>
                    <a:pt x="32815" y="130576"/>
                    <a:pt x="32183" y="130076"/>
                  </a:cubicBezTo>
                  <a:close/>
                  <a:moveTo>
                    <a:pt x="36470" y="131695"/>
                  </a:moveTo>
                  <a:lnTo>
                    <a:pt x="36458" y="132100"/>
                  </a:lnTo>
                  <a:lnTo>
                    <a:pt x="38863" y="132100"/>
                  </a:lnTo>
                  <a:lnTo>
                    <a:pt x="38863" y="131695"/>
                  </a:lnTo>
                  <a:close/>
                  <a:moveTo>
                    <a:pt x="41256" y="131695"/>
                  </a:moveTo>
                  <a:lnTo>
                    <a:pt x="41256" y="132100"/>
                  </a:lnTo>
                  <a:lnTo>
                    <a:pt x="43661" y="132100"/>
                  </a:lnTo>
                  <a:lnTo>
                    <a:pt x="43661" y="131695"/>
                  </a:lnTo>
                  <a:close/>
                  <a:moveTo>
                    <a:pt x="46054" y="131695"/>
                  </a:moveTo>
                  <a:lnTo>
                    <a:pt x="46054" y="132100"/>
                  </a:lnTo>
                  <a:lnTo>
                    <a:pt x="48459" y="132100"/>
                  </a:lnTo>
                  <a:lnTo>
                    <a:pt x="48459" y="131695"/>
                  </a:lnTo>
                  <a:close/>
                  <a:moveTo>
                    <a:pt x="50852" y="131695"/>
                  </a:moveTo>
                  <a:lnTo>
                    <a:pt x="50852" y="132100"/>
                  </a:lnTo>
                  <a:lnTo>
                    <a:pt x="52246" y="132100"/>
                  </a:lnTo>
                  <a:cubicBezTo>
                    <a:pt x="52567" y="132100"/>
                    <a:pt x="52900" y="132136"/>
                    <a:pt x="53222" y="132184"/>
                  </a:cubicBezTo>
                  <a:lnTo>
                    <a:pt x="53281" y="131791"/>
                  </a:lnTo>
                  <a:cubicBezTo>
                    <a:pt x="52936" y="131731"/>
                    <a:pt x="52591" y="131695"/>
                    <a:pt x="52246" y="131695"/>
                  </a:cubicBezTo>
                  <a:close/>
                  <a:moveTo>
                    <a:pt x="55603" y="132624"/>
                  </a:moveTo>
                  <a:lnTo>
                    <a:pt x="55389" y="132969"/>
                  </a:lnTo>
                  <a:cubicBezTo>
                    <a:pt x="56079" y="133374"/>
                    <a:pt x="56663" y="133886"/>
                    <a:pt x="57127" y="134493"/>
                  </a:cubicBezTo>
                  <a:lnTo>
                    <a:pt x="57449" y="134255"/>
                  </a:lnTo>
                  <a:cubicBezTo>
                    <a:pt x="56948" y="133600"/>
                    <a:pt x="56329" y="133053"/>
                    <a:pt x="55603" y="132624"/>
                  </a:cubicBezTo>
                  <a:close/>
                  <a:moveTo>
                    <a:pt x="58520" y="136470"/>
                  </a:moveTo>
                  <a:lnTo>
                    <a:pt x="58127" y="136565"/>
                  </a:lnTo>
                  <a:cubicBezTo>
                    <a:pt x="58258" y="137077"/>
                    <a:pt x="58330" y="137613"/>
                    <a:pt x="58330" y="138161"/>
                  </a:cubicBezTo>
                  <a:cubicBezTo>
                    <a:pt x="58330" y="138411"/>
                    <a:pt x="58318" y="138649"/>
                    <a:pt x="58306" y="138887"/>
                  </a:cubicBezTo>
                  <a:lnTo>
                    <a:pt x="58711" y="138911"/>
                  </a:lnTo>
                  <a:cubicBezTo>
                    <a:pt x="58723" y="138661"/>
                    <a:pt x="58723" y="138411"/>
                    <a:pt x="58723" y="138161"/>
                  </a:cubicBezTo>
                  <a:cubicBezTo>
                    <a:pt x="58723" y="137577"/>
                    <a:pt x="58663" y="137006"/>
                    <a:pt x="58520" y="136470"/>
                  </a:cubicBezTo>
                  <a:close/>
                  <a:moveTo>
                    <a:pt x="57913" y="141197"/>
                  </a:moveTo>
                  <a:cubicBezTo>
                    <a:pt x="57675" y="141982"/>
                    <a:pt x="57365" y="142709"/>
                    <a:pt x="56960" y="143340"/>
                  </a:cubicBezTo>
                  <a:lnTo>
                    <a:pt x="57306" y="143554"/>
                  </a:lnTo>
                  <a:cubicBezTo>
                    <a:pt x="57722" y="142887"/>
                    <a:pt x="58056" y="142137"/>
                    <a:pt x="58294" y="141316"/>
                  </a:cubicBezTo>
                  <a:lnTo>
                    <a:pt x="57913" y="141197"/>
                  </a:lnTo>
                  <a:close/>
                  <a:moveTo>
                    <a:pt x="55424" y="145066"/>
                  </a:moveTo>
                  <a:cubicBezTo>
                    <a:pt x="54793" y="145542"/>
                    <a:pt x="54091" y="145876"/>
                    <a:pt x="53353" y="146031"/>
                  </a:cubicBezTo>
                  <a:lnTo>
                    <a:pt x="53436" y="146423"/>
                  </a:lnTo>
                  <a:cubicBezTo>
                    <a:pt x="54234" y="146257"/>
                    <a:pt x="54996" y="145900"/>
                    <a:pt x="55675" y="145388"/>
                  </a:cubicBezTo>
                  <a:lnTo>
                    <a:pt x="55424" y="145066"/>
                  </a:lnTo>
                  <a:close/>
                  <a:moveTo>
                    <a:pt x="34208" y="146150"/>
                  </a:moveTo>
                  <a:lnTo>
                    <a:pt x="34208" y="146543"/>
                  </a:lnTo>
                  <a:lnTo>
                    <a:pt x="36601" y="146543"/>
                  </a:lnTo>
                  <a:lnTo>
                    <a:pt x="36601" y="146150"/>
                  </a:lnTo>
                  <a:close/>
                  <a:moveTo>
                    <a:pt x="39006" y="146150"/>
                  </a:moveTo>
                  <a:lnTo>
                    <a:pt x="39006" y="146543"/>
                  </a:lnTo>
                  <a:lnTo>
                    <a:pt x="41399" y="146543"/>
                  </a:lnTo>
                  <a:lnTo>
                    <a:pt x="41399" y="146150"/>
                  </a:lnTo>
                  <a:close/>
                  <a:moveTo>
                    <a:pt x="43804" y="146150"/>
                  </a:moveTo>
                  <a:lnTo>
                    <a:pt x="43804" y="146543"/>
                  </a:lnTo>
                  <a:lnTo>
                    <a:pt x="46197" y="146543"/>
                  </a:lnTo>
                  <a:lnTo>
                    <a:pt x="46197" y="146150"/>
                  </a:lnTo>
                  <a:close/>
                  <a:moveTo>
                    <a:pt x="48602" y="146150"/>
                  </a:moveTo>
                  <a:lnTo>
                    <a:pt x="48602" y="146543"/>
                  </a:lnTo>
                  <a:lnTo>
                    <a:pt x="50995" y="146543"/>
                  </a:lnTo>
                  <a:lnTo>
                    <a:pt x="50995" y="146150"/>
                  </a:lnTo>
                  <a:close/>
                  <a:moveTo>
                    <a:pt x="30910" y="146150"/>
                  </a:moveTo>
                  <a:cubicBezTo>
                    <a:pt x="30386" y="146150"/>
                    <a:pt x="29874" y="146209"/>
                    <a:pt x="29374" y="146340"/>
                  </a:cubicBezTo>
                  <a:lnTo>
                    <a:pt x="29469" y="146721"/>
                  </a:lnTo>
                  <a:cubicBezTo>
                    <a:pt x="29933" y="146602"/>
                    <a:pt x="30421" y="146543"/>
                    <a:pt x="30910" y="146543"/>
                  </a:cubicBezTo>
                  <a:lnTo>
                    <a:pt x="31802" y="146543"/>
                  </a:lnTo>
                  <a:lnTo>
                    <a:pt x="31802" y="146150"/>
                  </a:lnTo>
                  <a:close/>
                  <a:moveTo>
                    <a:pt x="27159" y="147412"/>
                  </a:moveTo>
                  <a:cubicBezTo>
                    <a:pt x="26516" y="147900"/>
                    <a:pt x="25957" y="148507"/>
                    <a:pt x="25504" y="149221"/>
                  </a:cubicBezTo>
                  <a:lnTo>
                    <a:pt x="25837" y="149436"/>
                  </a:lnTo>
                  <a:cubicBezTo>
                    <a:pt x="26266" y="148769"/>
                    <a:pt x="26802" y="148186"/>
                    <a:pt x="27397" y="147733"/>
                  </a:cubicBezTo>
                  <a:lnTo>
                    <a:pt x="27159" y="147412"/>
                  </a:lnTo>
                  <a:close/>
                  <a:moveTo>
                    <a:pt x="24504" y="151460"/>
                  </a:moveTo>
                  <a:cubicBezTo>
                    <a:pt x="24290" y="152234"/>
                    <a:pt x="24171" y="153055"/>
                    <a:pt x="24171" y="153889"/>
                  </a:cubicBezTo>
                  <a:lnTo>
                    <a:pt x="24575" y="153889"/>
                  </a:lnTo>
                  <a:cubicBezTo>
                    <a:pt x="24575" y="153091"/>
                    <a:pt x="24683" y="152317"/>
                    <a:pt x="24897" y="151567"/>
                  </a:cubicBezTo>
                  <a:lnTo>
                    <a:pt x="24504" y="151460"/>
                  </a:lnTo>
                  <a:close/>
                  <a:moveTo>
                    <a:pt x="24171" y="156282"/>
                  </a:moveTo>
                  <a:lnTo>
                    <a:pt x="24171" y="158627"/>
                  </a:lnTo>
                  <a:lnTo>
                    <a:pt x="24575" y="158627"/>
                  </a:lnTo>
                  <a:lnTo>
                    <a:pt x="24575" y="156282"/>
                  </a:lnTo>
                  <a:close/>
                </a:path>
              </a:pathLst>
            </a:custGeom>
            <a:solidFill>
              <a:srgbClr val="595959"/>
            </a:solidFill>
            <a:ln>
              <a:solidFill>
                <a:schemeClr val="bg1"/>
              </a:solid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10" name="Google Shape;1899;p41">
              <a:extLst>
                <a:ext uri="{FF2B5EF4-FFF2-40B4-BE49-F238E27FC236}">
                  <a16:creationId xmlns:a16="http://schemas.microsoft.com/office/drawing/2014/main" id="{34E460B0-FEE5-4F82-9163-8A3BB394A829}"/>
                </a:ext>
              </a:extLst>
            </p:cNvPr>
            <p:cNvSpPr/>
            <p:nvPr/>
          </p:nvSpPr>
          <p:spPr>
            <a:xfrm>
              <a:off x="6327248" y="5105047"/>
              <a:ext cx="32" cy="38456"/>
            </a:xfrm>
            <a:custGeom>
              <a:avLst/>
              <a:gdLst/>
              <a:ahLst/>
              <a:cxnLst/>
              <a:rect l="l" t="t" r="r" b="b"/>
              <a:pathLst>
                <a:path w="1" h="1204" fill="none" extrusionOk="0">
                  <a:moveTo>
                    <a:pt x="1" y="1"/>
                  </a:moveTo>
                  <a:lnTo>
                    <a:pt x="1" y="1203"/>
                  </a:lnTo>
                </a:path>
              </a:pathLst>
            </a:custGeom>
            <a:noFill/>
            <a:ln w="10125" cap="flat" cmpd="sng">
              <a:solidFill>
                <a:srgbClr val="666258"/>
              </a:solidFill>
              <a:prstDash val="solid"/>
              <a:miter lim="11906"/>
              <a:headEnd type="none" w="sm" len="sm"/>
              <a:tailEnd type="none" w="sm" len="sm"/>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grpSp>
        <p:nvGrpSpPr>
          <p:cNvPr id="12" name="Google Shape;1901;p41">
            <a:extLst>
              <a:ext uri="{FF2B5EF4-FFF2-40B4-BE49-F238E27FC236}">
                <a16:creationId xmlns:a16="http://schemas.microsoft.com/office/drawing/2014/main" id="{A8BFE9B3-A104-4B4F-B3F5-E52D3D99EBE2}"/>
              </a:ext>
            </a:extLst>
          </p:cNvPr>
          <p:cNvGrpSpPr/>
          <p:nvPr/>
        </p:nvGrpSpPr>
        <p:grpSpPr>
          <a:xfrm rot="16200000" flipH="1">
            <a:off x="3371546" y="213117"/>
            <a:ext cx="305600" cy="500100"/>
            <a:chOff x="2264737" y="3471217"/>
            <a:chExt cx="229200" cy="375075"/>
          </a:xfrm>
          <a:solidFill>
            <a:schemeClr val="accent1"/>
          </a:solidFill>
        </p:grpSpPr>
        <p:sp>
          <p:nvSpPr>
            <p:cNvPr id="16" name="Google Shape;1902;p41">
              <a:extLst>
                <a:ext uri="{FF2B5EF4-FFF2-40B4-BE49-F238E27FC236}">
                  <a16:creationId xmlns:a16="http://schemas.microsoft.com/office/drawing/2014/main" id="{7A35B94E-98B2-4FCD-B354-8DA1A3A5B58B}"/>
                </a:ext>
              </a:extLst>
            </p:cNvPr>
            <p:cNvSpPr/>
            <p:nvPr/>
          </p:nvSpPr>
          <p:spPr>
            <a:xfrm>
              <a:off x="2264737" y="3471217"/>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grp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7" name="Google Shape;1903;p41">
              <a:extLst>
                <a:ext uri="{FF2B5EF4-FFF2-40B4-BE49-F238E27FC236}">
                  <a16:creationId xmlns:a16="http://schemas.microsoft.com/office/drawing/2014/main" id="{583A4A24-77EB-4F59-AF96-1207C23F23EF}"/>
                </a:ext>
              </a:extLst>
            </p:cNvPr>
            <p:cNvSpPr/>
            <p:nvPr/>
          </p:nvSpPr>
          <p:spPr>
            <a:xfrm>
              <a:off x="2307640" y="3537651"/>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chemeClr val="bg1"/>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13" name="Google Shape;1904;p41">
            <a:extLst>
              <a:ext uri="{FF2B5EF4-FFF2-40B4-BE49-F238E27FC236}">
                <a16:creationId xmlns:a16="http://schemas.microsoft.com/office/drawing/2014/main" id="{3D459E33-DC06-4930-BF7C-6AC456793B98}"/>
              </a:ext>
            </a:extLst>
          </p:cNvPr>
          <p:cNvSpPr txBox="1"/>
          <p:nvPr/>
        </p:nvSpPr>
        <p:spPr>
          <a:xfrm flipH="1">
            <a:off x="6478502" y="645482"/>
            <a:ext cx="4080330" cy="474000"/>
          </a:xfrm>
          <a:prstGeom prst="rect">
            <a:avLst/>
          </a:prstGeom>
          <a:noFill/>
          <a:ln>
            <a:noFill/>
          </a:ln>
        </p:spPr>
        <p:txBody>
          <a:bodyPr spcFirstLastPara="1" wrap="square" lIns="91425" tIns="91425" rIns="91425" bIns="91425" anchor="t" anchorCtr="0">
            <a:noAutofit/>
          </a:bodyPr>
          <a:lstStyle/>
          <a:p>
            <a:r>
              <a:rPr lang="en-US" sz="1200" dirty="0"/>
              <a:t>Direct communication with autonomous vehicles for smoother, optimized traffic flow.</a:t>
            </a:r>
            <a:endParaRPr lang="en-US" sz="1200" dirty="0">
              <a:latin typeface="Georgia Pro Light" panose="02040302050405020303" pitchFamily="18" charset="0"/>
            </a:endParaRPr>
          </a:p>
        </p:txBody>
      </p:sp>
      <p:sp>
        <p:nvSpPr>
          <p:cNvPr id="14" name="Google Shape;1905;p41">
            <a:extLst>
              <a:ext uri="{FF2B5EF4-FFF2-40B4-BE49-F238E27FC236}">
                <a16:creationId xmlns:a16="http://schemas.microsoft.com/office/drawing/2014/main" id="{DEE2ADB0-54C9-4AC6-B79E-A2AC68378BF7}"/>
              </a:ext>
            </a:extLst>
          </p:cNvPr>
          <p:cNvSpPr/>
          <p:nvPr/>
        </p:nvSpPr>
        <p:spPr>
          <a:xfrm flipH="1">
            <a:off x="6451809" y="200778"/>
            <a:ext cx="4163606" cy="506929"/>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Autonomous Vehicle Integration:</a:t>
            </a:r>
          </a:p>
        </p:txBody>
      </p:sp>
      <p:cxnSp>
        <p:nvCxnSpPr>
          <p:cNvPr id="15" name="Google Shape;1906;p41">
            <a:extLst>
              <a:ext uri="{FF2B5EF4-FFF2-40B4-BE49-F238E27FC236}">
                <a16:creationId xmlns:a16="http://schemas.microsoft.com/office/drawing/2014/main" id="{7F8433D6-D2E7-4060-9E30-8B05BBECB0E6}"/>
              </a:ext>
            </a:extLst>
          </p:cNvPr>
          <p:cNvCxnSpPr>
            <a:cxnSpLocks/>
          </p:cNvCxnSpPr>
          <p:nvPr/>
        </p:nvCxnSpPr>
        <p:spPr>
          <a:xfrm flipH="1">
            <a:off x="3672795" y="454243"/>
            <a:ext cx="2779014" cy="8999"/>
          </a:xfrm>
          <a:prstGeom prst="straightConnector1">
            <a:avLst/>
          </a:prstGeom>
          <a:noFill/>
          <a:ln w="9525" cap="flat" cmpd="sng">
            <a:solidFill>
              <a:schemeClr val="accent1"/>
            </a:solidFill>
            <a:prstDash val="solid"/>
            <a:round/>
            <a:headEnd type="none" w="med" len="med"/>
            <a:tailEnd type="none" w="med" len="med"/>
          </a:ln>
        </p:spPr>
      </p:cxnSp>
      <p:sp>
        <p:nvSpPr>
          <p:cNvPr id="19" name="Google Shape;1908;p41">
            <a:extLst>
              <a:ext uri="{FF2B5EF4-FFF2-40B4-BE49-F238E27FC236}">
                <a16:creationId xmlns:a16="http://schemas.microsoft.com/office/drawing/2014/main" id="{9E34EECE-5F1E-4FAB-9A4C-1C9705CD48C8}"/>
              </a:ext>
            </a:extLst>
          </p:cNvPr>
          <p:cNvSpPr txBox="1"/>
          <p:nvPr/>
        </p:nvSpPr>
        <p:spPr>
          <a:xfrm flipH="1">
            <a:off x="6478500" y="1572367"/>
            <a:ext cx="4080329" cy="397689"/>
          </a:xfrm>
          <a:prstGeom prst="rect">
            <a:avLst/>
          </a:prstGeom>
          <a:noFill/>
          <a:ln>
            <a:noFill/>
          </a:ln>
        </p:spPr>
        <p:txBody>
          <a:bodyPr spcFirstLastPara="1" wrap="square" lIns="91425" tIns="91425" rIns="91425" bIns="91425" anchor="t" anchorCtr="0">
            <a:noAutofit/>
          </a:bodyPr>
          <a:lstStyle/>
          <a:p>
            <a:r>
              <a:rPr lang="en-US" sz="1200" dirty="0"/>
              <a:t>Expand into smart city systems for unified urban management.</a:t>
            </a:r>
            <a:endParaRPr lang="en-US" sz="1200" dirty="0">
              <a:latin typeface="Georgia Pro Light" panose="02040302050405020303" pitchFamily="18" charset="0"/>
            </a:endParaRPr>
          </a:p>
        </p:txBody>
      </p:sp>
      <p:sp>
        <p:nvSpPr>
          <p:cNvPr id="20" name="Google Shape;1909;p41">
            <a:extLst>
              <a:ext uri="{FF2B5EF4-FFF2-40B4-BE49-F238E27FC236}">
                <a16:creationId xmlns:a16="http://schemas.microsoft.com/office/drawing/2014/main" id="{DF24D47C-E0FF-451C-96D3-C90ED31C6180}"/>
              </a:ext>
            </a:extLst>
          </p:cNvPr>
          <p:cNvSpPr/>
          <p:nvPr/>
        </p:nvSpPr>
        <p:spPr>
          <a:xfrm flipH="1">
            <a:off x="6478496" y="1153612"/>
            <a:ext cx="4163606" cy="4683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Smart City Integration:</a:t>
            </a:r>
          </a:p>
        </p:txBody>
      </p:sp>
      <p:grpSp>
        <p:nvGrpSpPr>
          <p:cNvPr id="21" name="Google Shape;1910;p41">
            <a:extLst>
              <a:ext uri="{FF2B5EF4-FFF2-40B4-BE49-F238E27FC236}">
                <a16:creationId xmlns:a16="http://schemas.microsoft.com/office/drawing/2014/main" id="{12C16A17-18BA-488D-A203-DE6BE6B4506B}"/>
              </a:ext>
            </a:extLst>
          </p:cNvPr>
          <p:cNvGrpSpPr/>
          <p:nvPr/>
        </p:nvGrpSpPr>
        <p:grpSpPr>
          <a:xfrm rot="16200000" flipH="1">
            <a:off x="4549456" y="1149740"/>
            <a:ext cx="305600" cy="534802"/>
            <a:chOff x="2167599" y="4315224"/>
            <a:chExt cx="229200" cy="375075"/>
          </a:xfrm>
        </p:grpSpPr>
        <p:sp>
          <p:nvSpPr>
            <p:cNvPr id="23" name="Google Shape;1911;p41">
              <a:extLst>
                <a:ext uri="{FF2B5EF4-FFF2-40B4-BE49-F238E27FC236}">
                  <a16:creationId xmlns:a16="http://schemas.microsoft.com/office/drawing/2014/main" id="{45F50D0B-8C04-4F7B-948B-2BA9E4A377A1}"/>
                </a:ext>
              </a:extLst>
            </p:cNvPr>
            <p:cNvSpPr/>
            <p:nvPr/>
          </p:nvSpPr>
          <p:spPr>
            <a:xfrm>
              <a:off x="2167599" y="4315224"/>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4" name="Google Shape;1912;p41">
              <a:extLst>
                <a:ext uri="{FF2B5EF4-FFF2-40B4-BE49-F238E27FC236}">
                  <a16:creationId xmlns:a16="http://schemas.microsoft.com/office/drawing/2014/main" id="{10E02840-8358-4DD4-9D9D-2F0823B61200}"/>
                </a:ext>
              </a:extLst>
            </p:cNvPr>
            <p:cNvSpPr/>
            <p:nvPr/>
          </p:nvSpPr>
          <p:spPr>
            <a:xfrm>
              <a:off x="2232472" y="4381624"/>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sp>
        <p:nvSpPr>
          <p:cNvPr id="26" name="Google Shape;1915;p41">
            <a:extLst>
              <a:ext uri="{FF2B5EF4-FFF2-40B4-BE49-F238E27FC236}">
                <a16:creationId xmlns:a16="http://schemas.microsoft.com/office/drawing/2014/main" id="{CCFE3495-91A6-4903-825B-F5E92C09D6F7}"/>
              </a:ext>
            </a:extLst>
          </p:cNvPr>
          <p:cNvSpPr txBox="1"/>
          <p:nvPr/>
        </p:nvSpPr>
        <p:spPr>
          <a:xfrm flipH="1">
            <a:off x="6543814" y="2368692"/>
            <a:ext cx="4080329" cy="474000"/>
          </a:xfrm>
          <a:prstGeom prst="rect">
            <a:avLst/>
          </a:prstGeom>
          <a:noFill/>
          <a:ln>
            <a:noFill/>
          </a:ln>
        </p:spPr>
        <p:txBody>
          <a:bodyPr spcFirstLastPara="1" wrap="square" lIns="91425" tIns="91425" rIns="91425" bIns="91425" anchor="t" anchorCtr="0">
            <a:noAutofit/>
          </a:bodyPr>
          <a:lstStyle/>
          <a:p>
            <a:r>
              <a:rPr lang="en-US" sz="1200" dirty="0"/>
              <a:t>Anticipate traffic patterns, enabling preemptive signal control and congestion avoidance.</a:t>
            </a:r>
            <a:endParaRPr lang="en-US" sz="1200" dirty="0">
              <a:latin typeface="Georgia Pro Light" panose="02040302050405020303" pitchFamily="18" charset="0"/>
            </a:endParaRPr>
          </a:p>
        </p:txBody>
      </p:sp>
      <p:sp>
        <p:nvSpPr>
          <p:cNvPr id="27" name="Google Shape;1916;p41">
            <a:extLst>
              <a:ext uri="{FF2B5EF4-FFF2-40B4-BE49-F238E27FC236}">
                <a16:creationId xmlns:a16="http://schemas.microsoft.com/office/drawing/2014/main" id="{10176143-8682-41DC-8A53-7F9D7683B888}"/>
              </a:ext>
            </a:extLst>
          </p:cNvPr>
          <p:cNvSpPr/>
          <p:nvPr/>
        </p:nvSpPr>
        <p:spPr>
          <a:xfrm flipH="1">
            <a:off x="6543812" y="2002449"/>
            <a:ext cx="4080327" cy="418318"/>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AI-Predictive Traffic Management:</a:t>
            </a:r>
          </a:p>
        </p:txBody>
      </p:sp>
      <p:grpSp>
        <p:nvGrpSpPr>
          <p:cNvPr id="54" name="Group 53">
            <a:extLst>
              <a:ext uri="{FF2B5EF4-FFF2-40B4-BE49-F238E27FC236}">
                <a16:creationId xmlns:a16="http://schemas.microsoft.com/office/drawing/2014/main" id="{FA46ED69-480C-92E3-AAF8-B5B4AFA7E566}"/>
              </a:ext>
            </a:extLst>
          </p:cNvPr>
          <p:cNvGrpSpPr/>
          <p:nvPr/>
        </p:nvGrpSpPr>
        <p:grpSpPr>
          <a:xfrm>
            <a:off x="2990099" y="1387807"/>
            <a:ext cx="3553713" cy="969397"/>
            <a:chOff x="2990099" y="1387807"/>
            <a:chExt cx="3553713" cy="969397"/>
          </a:xfrm>
        </p:grpSpPr>
        <p:cxnSp>
          <p:nvCxnSpPr>
            <p:cNvPr id="22" name="Google Shape;1913;p41">
              <a:extLst>
                <a:ext uri="{FF2B5EF4-FFF2-40B4-BE49-F238E27FC236}">
                  <a16:creationId xmlns:a16="http://schemas.microsoft.com/office/drawing/2014/main" id="{FBEC7C65-2387-455A-B6A1-D173A4BA981B}"/>
                </a:ext>
              </a:extLst>
            </p:cNvPr>
            <p:cNvCxnSpPr>
              <a:cxnSpLocks/>
              <a:stCxn id="20" idx="3"/>
            </p:cNvCxnSpPr>
            <p:nvPr/>
          </p:nvCxnSpPr>
          <p:spPr>
            <a:xfrm flipH="1">
              <a:off x="4842092" y="1387807"/>
              <a:ext cx="1636404" cy="29331"/>
            </a:xfrm>
            <a:prstGeom prst="straightConnector1">
              <a:avLst/>
            </a:prstGeom>
            <a:noFill/>
            <a:ln w="9525" cap="flat" cmpd="sng">
              <a:solidFill>
                <a:schemeClr val="accent2"/>
              </a:solidFill>
              <a:prstDash val="solid"/>
              <a:round/>
              <a:headEnd type="none" w="med" len="med"/>
              <a:tailEnd type="none" w="med" len="med"/>
            </a:ln>
          </p:spPr>
        </p:cxnSp>
        <p:grpSp>
          <p:nvGrpSpPr>
            <p:cNvPr id="28" name="Google Shape;1917;p41">
              <a:extLst>
                <a:ext uri="{FF2B5EF4-FFF2-40B4-BE49-F238E27FC236}">
                  <a16:creationId xmlns:a16="http://schemas.microsoft.com/office/drawing/2014/main" id="{E7B8574E-6FF3-4C8A-BC50-227097564094}"/>
                </a:ext>
              </a:extLst>
            </p:cNvPr>
            <p:cNvGrpSpPr/>
            <p:nvPr/>
          </p:nvGrpSpPr>
          <p:grpSpPr>
            <a:xfrm rot="16200000" flipH="1">
              <a:off x="3087349" y="1954353"/>
              <a:ext cx="305601" cy="500101"/>
              <a:chOff x="1989830" y="3125364"/>
              <a:chExt cx="229200" cy="375075"/>
            </a:xfrm>
          </p:grpSpPr>
          <p:sp>
            <p:nvSpPr>
              <p:cNvPr id="30" name="Google Shape;1918;p41">
                <a:extLst>
                  <a:ext uri="{FF2B5EF4-FFF2-40B4-BE49-F238E27FC236}">
                    <a16:creationId xmlns:a16="http://schemas.microsoft.com/office/drawing/2014/main" id="{E5BAB5EF-434A-4FE7-9FEA-1A5CC701BBB7}"/>
                  </a:ext>
                </a:extLst>
              </p:cNvPr>
              <p:cNvSpPr/>
              <p:nvPr/>
            </p:nvSpPr>
            <p:spPr>
              <a:xfrm>
                <a:off x="1989830" y="3125364"/>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4"/>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dirty="0"/>
              </a:p>
            </p:txBody>
          </p:sp>
          <p:sp>
            <p:nvSpPr>
              <p:cNvPr id="31" name="Google Shape;1919;p41">
                <a:extLst>
                  <a:ext uri="{FF2B5EF4-FFF2-40B4-BE49-F238E27FC236}">
                    <a16:creationId xmlns:a16="http://schemas.microsoft.com/office/drawing/2014/main" id="{BD38ECA2-8306-40B1-A988-6AC5DD9EE735}"/>
                  </a:ext>
                </a:extLst>
              </p:cNvPr>
              <p:cNvSpPr/>
              <p:nvPr/>
            </p:nvSpPr>
            <p:spPr>
              <a:xfrm>
                <a:off x="2054706" y="3191762"/>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cxnSp>
          <p:nvCxnSpPr>
            <p:cNvPr id="29" name="Google Shape;1920;p41">
              <a:extLst>
                <a:ext uri="{FF2B5EF4-FFF2-40B4-BE49-F238E27FC236}">
                  <a16:creationId xmlns:a16="http://schemas.microsoft.com/office/drawing/2014/main" id="{ABB2B813-0210-409F-9372-5E0C27F4B634}"/>
                </a:ext>
              </a:extLst>
            </p:cNvPr>
            <p:cNvCxnSpPr>
              <a:cxnSpLocks/>
              <a:stCxn id="27" idx="3"/>
            </p:cNvCxnSpPr>
            <p:nvPr/>
          </p:nvCxnSpPr>
          <p:spPr>
            <a:xfrm flipH="1">
              <a:off x="3417546" y="2211608"/>
              <a:ext cx="3126266" cy="4298"/>
            </a:xfrm>
            <a:prstGeom prst="straightConnector1">
              <a:avLst/>
            </a:prstGeom>
            <a:noFill/>
            <a:ln w="9525" cap="flat" cmpd="sng">
              <a:solidFill>
                <a:schemeClr val="accent4"/>
              </a:solidFill>
              <a:prstDash val="solid"/>
              <a:round/>
              <a:headEnd type="none" w="med" len="med"/>
              <a:tailEnd type="none" w="med" len="med"/>
            </a:ln>
          </p:spPr>
        </p:cxnSp>
      </p:grpSp>
      <p:sp>
        <p:nvSpPr>
          <p:cNvPr id="33" name="Google Shape;1922;p41">
            <a:extLst>
              <a:ext uri="{FF2B5EF4-FFF2-40B4-BE49-F238E27FC236}">
                <a16:creationId xmlns:a16="http://schemas.microsoft.com/office/drawing/2014/main" id="{1CCDB27A-1E82-495C-9B9B-4DDD9B354E13}"/>
              </a:ext>
            </a:extLst>
          </p:cNvPr>
          <p:cNvSpPr txBox="1"/>
          <p:nvPr/>
        </p:nvSpPr>
        <p:spPr>
          <a:xfrm flipH="1">
            <a:off x="6543815" y="3261446"/>
            <a:ext cx="4080329" cy="474000"/>
          </a:xfrm>
          <a:prstGeom prst="rect">
            <a:avLst/>
          </a:prstGeom>
          <a:noFill/>
          <a:ln>
            <a:noFill/>
          </a:ln>
        </p:spPr>
        <p:txBody>
          <a:bodyPr spcFirstLastPara="1" wrap="square" lIns="91425" tIns="91425" rIns="91425" bIns="91425" anchor="t" anchorCtr="0">
            <a:noAutofit/>
          </a:bodyPr>
          <a:lstStyle/>
          <a:p>
            <a:r>
              <a:rPr lang="en-US" sz="1200" dirty="0"/>
              <a:t>Use AI-driven traffic data for long-term urban infrastructure planning.</a:t>
            </a:r>
            <a:endParaRPr lang="en-US" sz="1200" dirty="0">
              <a:latin typeface="Georgia Pro Light" panose="02040302050405020303" pitchFamily="18" charset="0"/>
            </a:endParaRPr>
          </a:p>
        </p:txBody>
      </p:sp>
      <p:sp>
        <p:nvSpPr>
          <p:cNvPr id="34" name="Google Shape;1923;p41">
            <a:extLst>
              <a:ext uri="{FF2B5EF4-FFF2-40B4-BE49-F238E27FC236}">
                <a16:creationId xmlns:a16="http://schemas.microsoft.com/office/drawing/2014/main" id="{F551E5F4-7D4D-4294-8ABB-85FAAF2C1542}"/>
              </a:ext>
            </a:extLst>
          </p:cNvPr>
          <p:cNvSpPr/>
          <p:nvPr/>
        </p:nvSpPr>
        <p:spPr>
          <a:xfrm flipH="1">
            <a:off x="6543812" y="2873411"/>
            <a:ext cx="4080327" cy="473999"/>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Urban Planning Support:</a:t>
            </a:r>
          </a:p>
        </p:txBody>
      </p:sp>
      <p:grpSp>
        <p:nvGrpSpPr>
          <p:cNvPr id="35" name="Google Shape;1924;p41">
            <a:extLst>
              <a:ext uri="{FF2B5EF4-FFF2-40B4-BE49-F238E27FC236}">
                <a16:creationId xmlns:a16="http://schemas.microsoft.com/office/drawing/2014/main" id="{6BC29917-1336-4DAA-80E2-552EB1BD11EF}"/>
              </a:ext>
            </a:extLst>
          </p:cNvPr>
          <p:cNvGrpSpPr/>
          <p:nvPr/>
        </p:nvGrpSpPr>
        <p:grpSpPr>
          <a:xfrm rot="16200000" flipH="1">
            <a:off x="4393970" y="2864857"/>
            <a:ext cx="305600" cy="500100"/>
            <a:chOff x="1838881" y="4701487"/>
            <a:chExt cx="229200" cy="375075"/>
          </a:xfrm>
        </p:grpSpPr>
        <p:sp>
          <p:nvSpPr>
            <p:cNvPr id="37" name="Google Shape;1925;p41">
              <a:extLst>
                <a:ext uri="{FF2B5EF4-FFF2-40B4-BE49-F238E27FC236}">
                  <a16:creationId xmlns:a16="http://schemas.microsoft.com/office/drawing/2014/main" id="{730CE43A-F666-4A1E-92FD-C70FEC3D8822}"/>
                </a:ext>
              </a:extLst>
            </p:cNvPr>
            <p:cNvSpPr/>
            <p:nvPr/>
          </p:nvSpPr>
          <p:spPr>
            <a:xfrm>
              <a:off x="1838881" y="4701487"/>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38" name="Google Shape;1926;p41">
              <a:extLst>
                <a:ext uri="{FF2B5EF4-FFF2-40B4-BE49-F238E27FC236}">
                  <a16:creationId xmlns:a16="http://schemas.microsoft.com/office/drawing/2014/main" id="{4E16CE51-098B-457C-B5CA-3CE760EAD15E}"/>
                </a:ext>
              </a:extLst>
            </p:cNvPr>
            <p:cNvSpPr/>
            <p:nvPr/>
          </p:nvSpPr>
          <p:spPr>
            <a:xfrm>
              <a:off x="1898503" y="4789600"/>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cxnSp>
        <p:nvCxnSpPr>
          <p:cNvPr id="36" name="Google Shape;1927;p41">
            <a:extLst>
              <a:ext uri="{FF2B5EF4-FFF2-40B4-BE49-F238E27FC236}">
                <a16:creationId xmlns:a16="http://schemas.microsoft.com/office/drawing/2014/main" id="{A58A46B0-11D4-48E3-9C45-BC230FC8988C}"/>
              </a:ext>
            </a:extLst>
          </p:cNvPr>
          <p:cNvCxnSpPr>
            <a:cxnSpLocks/>
          </p:cNvCxnSpPr>
          <p:nvPr/>
        </p:nvCxnSpPr>
        <p:spPr>
          <a:xfrm flipH="1">
            <a:off x="4695220" y="3110411"/>
            <a:ext cx="1848592" cy="12255"/>
          </a:xfrm>
          <a:prstGeom prst="straightConnector1">
            <a:avLst/>
          </a:prstGeom>
          <a:noFill/>
          <a:ln w="9525" cap="flat" cmpd="sng">
            <a:solidFill>
              <a:schemeClr val="accent5"/>
            </a:solidFill>
            <a:prstDash val="solid"/>
            <a:round/>
            <a:headEnd type="none" w="med" len="med"/>
            <a:tailEnd type="none" w="med" len="med"/>
          </a:ln>
        </p:spPr>
      </p:cxnSp>
      <p:sp>
        <p:nvSpPr>
          <p:cNvPr id="40" name="Google Shape;1929;p41">
            <a:extLst>
              <a:ext uri="{FF2B5EF4-FFF2-40B4-BE49-F238E27FC236}">
                <a16:creationId xmlns:a16="http://schemas.microsoft.com/office/drawing/2014/main" id="{1DCAFFD1-B305-4FB9-9B9A-D5713C294B75}"/>
              </a:ext>
            </a:extLst>
          </p:cNvPr>
          <p:cNvSpPr txBox="1"/>
          <p:nvPr/>
        </p:nvSpPr>
        <p:spPr>
          <a:xfrm flipH="1">
            <a:off x="6543814" y="4189650"/>
            <a:ext cx="4080329" cy="474000"/>
          </a:xfrm>
          <a:prstGeom prst="rect">
            <a:avLst/>
          </a:prstGeom>
          <a:noFill/>
          <a:ln>
            <a:noFill/>
          </a:ln>
        </p:spPr>
        <p:txBody>
          <a:bodyPr spcFirstLastPara="1" wrap="square" lIns="91425" tIns="91425" rIns="91425" bIns="91425" anchor="t" anchorCtr="0">
            <a:noAutofit/>
          </a:bodyPr>
          <a:lstStyle/>
          <a:p>
            <a:r>
              <a:rPr lang="en-US" sz="1200" dirty="0"/>
              <a:t>Create AI-driven "green corridors" for faster emergency vehicle response.</a:t>
            </a:r>
            <a:endParaRPr lang="en-US" sz="1200" dirty="0">
              <a:latin typeface="Georgia Pro Light" panose="02040302050405020303" pitchFamily="18" charset="0"/>
            </a:endParaRPr>
          </a:p>
        </p:txBody>
      </p:sp>
      <p:sp>
        <p:nvSpPr>
          <p:cNvPr id="41" name="Google Shape;1930;p41">
            <a:extLst>
              <a:ext uri="{FF2B5EF4-FFF2-40B4-BE49-F238E27FC236}">
                <a16:creationId xmlns:a16="http://schemas.microsoft.com/office/drawing/2014/main" id="{6236BFEB-A34E-4F23-94E1-A759097E0EDF}"/>
              </a:ext>
            </a:extLst>
          </p:cNvPr>
          <p:cNvSpPr/>
          <p:nvPr/>
        </p:nvSpPr>
        <p:spPr>
          <a:xfrm flipH="1">
            <a:off x="6561775" y="3805278"/>
            <a:ext cx="4080327" cy="453256"/>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Enhanced Emergency Response:</a:t>
            </a:r>
          </a:p>
        </p:txBody>
      </p:sp>
      <p:grpSp>
        <p:nvGrpSpPr>
          <p:cNvPr id="42" name="Google Shape;1931;p41">
            <a:extLst>
              <a:ext uri="{FF2B5EF4-FFF2-40B4-BE49-F238E27FC236}">
                <a16:creationId xmlns:a16="http://schemas.microsoft.com/office/drawing/2014/main" id="{B5928B37-1E79-46AD-86BD-B62364FABCD8}"/>
              </a:ext>
            </a:extLst>
          </p:cNvPr>
          <p:cNvGrpSpPr/>
          <p:nvPr/>
        </p:nvGrpSpPr>
        <p:grpSpPr>
          <a:xfrm rot="16200000" flipH="1">
            <a:off x="3378360" y="3789134"/>
            <a:ext cx="305600" cy="500100"/>
            <a:chOff x="1785097" y="3941290"/>
            <a:chExt cx="229200" cy="375075"/>
          </a:xfrm>
        </p:grpSpPr>
        <p:sp>
          <p:nvSpPr>
            <p:cNvPr id="44" name="Google Shape;1932;p41">
              <a:extLst>
                <a:ext uri="{FF2B5EF4-FFF2-40B4-BE49-F238E27FC236}">
                  <a16:creationId xmlns:a16="http://schemas.microsoft.com/office/drawing/2014/main" id="{C7B416FA-6CBB-4741-BC79-03AA8AC3D219}"/>
                </a:ext>
              </a:extLst>
            </p:cNvPr>
            <p:cNvSpPr/>
            <p:nvPr/>
          </p:nvSpPr>
          <p:spPr>
            <a:xfrm>
              <a:off x="1785097" y="3941290"/>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6"/>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5" name="Google Shape;1933;p41">
              <a:extLst>
                <a:ext uri="{FF2B5EF4-FFF2-40B4-BE49-F238E27FC236}">
                  <a16:creationId xmlns:a16="http://schemas.microsoft.com/office/drawing/2014/main" id="{367C2AC0-FD37-4222-9E18-C202151B6839}"/>
                </a:ext>
              </a:extLst>
            </p:cNvPr>
            <p:cNvSpPr/>
            <p:nvPr/>
          </p:nvSpPr>
          <p:spPr>
            <a:xfrm>
              <a:off x="1849972" y="4007692"/>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cxnSp>
        <p:nvCxnSpPr>
          <p:cNvPr id="43" name="Google Shape;1934;p41">
            <a:extLst>
              <a:ext uri="{FF2B5EF4-FFF2-40B4-BE49-F238E27FC236}">
                <a16:creationId xmlns:a16="http://schemas.microsoft.com/office/drawing/2014/main" id="{27722B9F-2928-4EEB-B790-B71FC46B6F2F}"/>
              </a:ext>
            </a:extLst>
          </p:cNvPr>
          <p:cNvCxnSpPr>
            <a:cxnSpLocks/>
            <a:stCxn id="41" idx="3"/>
          </p:cNvCxnSpPr>
          <p:nvPr/>
        </p:nvCxnSpPr>
        <p:spPr>
          <a:xfrm flipH="1">
            <a:off x="3682980" y="4031906"/>
            <a:ext cx="2878795" cy="7294"/>
          </a:xfrm>
          <a:prstGeom prst="straightConnector1">
            <a:avLst/>
          </a:prstGeom>
          <a:noFill/>
          <a:ln w="9525" cap="flat" cmpd="sng">
            <a:solidFill>
              <a:schemeClr val="accent6"/>
            </a:solidFill>
            <a:prstDash val="solid"/>
            <a:round/>
            <a:headEnd type="none" w="med" len="med"/>
            <a:tailEnd type="none" w="med" len="med"/>
          </a:ln>
        </p:spPr>
      </p:cxnSp>
      <p:sp>
        <p:nvSpPr>
          <p:cNvPr id="48" name="Google Shape;1929;p41">
            <a:extLst>
              <a:ext uri="{FF2B5EF4-FFF2-40B4-BE49-F238E27FC236}">
                <a16:creationId xmlns:a16="http://schemas.microsoft.com/office/drawing/2014/main" id="{668AB97C-8643-4064-9073-EE287A244D2E}"/>
              </a:ext>
            </a:extLst>
          </p:cNvPr>
          <p:cNvSpPr txBox="1"/>
          <p:nvPr/>
        </p:nvSpPr>
        <p:spPr>
          <a:xfrm flipH="1">
            <a:off x="6616985" y="5161137"/>
            <a:ext cx="4080329" cy="474000"/>
          </a:xfrm>
          <a:prstGeom prst="rect">
            <a:avLst/>
          </a:prstGeom>
          <a:noFill/>
          <a:ln>
            <a:noFill/>
          </a:ln>
        </p:spPr>
        <p:txBody>
          <a:bodyPr spcFirstLastPara="1" wrap="square" lIns="91425" tIns="91425" rIns="91425" bIns="91425" anchor="t" anchorCtr="0">
            <a:noAutofit/>
          </a:bodyPr>
          <a:lstStyle/>
          <a:p>
            <a:r>
              <a:rPr lang="en-US" sz="1200" dirty="0"/>
              <a:t>Incorporate user-reported incidents for real-time traffic optimization.</a:t>
            </a:r>
            <a:endParaRPr lang="en-US" sz="1200" dirty="0">
              <a:latin typeface="Georgia Pro Light" panose="02040302050405020303" pitchFamily="18" charset="0"/>
            </a:endParaRPr>
          </a:p>
        </p:txBody>
      </p:sp>
      <p:grpSp>
        <p:nvGrpSpPr>
          <p:cNvPr id="50" name="Google Shape;1931;p41">
            <a:extLst>
              <a:ext uri="{FF2B5EF4-FFF2-40B4-BE49-F238E27FC236}">
                <a16:creationId xmlns:a16="http://schemas.microsoft.com/office/drawing/2014/main" id="{53A886C0-A011-4D89-A604-DE5A8AE1BB68}"/>
              </a:ext>
            </a:extLst>
          </p:cNvPr>
          <p:cNvGrpSpPr/>
          <p:nvPr/>
        </p:nvGrpSpPr>
        <p:grpSpPr>
          <a:xfrm rot="16200000" flipH="1">
            <a:off x="3395298" y="4758287"/>
            <a:ext cx="305600" cy="500100"/>
            <a:chOff x="1721554" y="3953993"/>
            <a:chExt cx="229200" cy="375075"/>
          </a:xfrm>
        </p:grpSpPr>
        <p:sp>
          <p:nvSpPr>
            <p:cNvPr id="64" name="Google Shape;1932;p41">
              <a:extLst>
                <a:ext uri="{FF2B5EF4-FFF2-40B4-BE49-F238E27FC236}">
                  <a16:creationId xmlns:a16="http://schemas.microsoft.com/office/drawing/2014/main" id="{0D0F8AC7-31E8-9DA5-A19A-93E45E0877DF}"/>
                </a:ext>
              </a:extLst>
            </p:cNvPr>
            <p:cNvSpPr/>
            <p:nvPr/>
          </p:nvSpPr>
          <p:spPr>
            <a:xfrm>
              <a:off x="1721554" y="3953993"/>
              <a:ext cx="229200" cy="375075"/>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5" name="Google Shape;1933;p41">
              <a:extLst>
                <a:ext uri="{FF2B5EF4-FFF2-40B4-BE49-F238E27FC236}">
                  <a16:creationId xmlns:a16="http://schemas.microsoft.com/office/drawing/2014/main" id="{4F02408A-3551-B80C-7A5F-FE510871847D}"/>
                </a:ext>
              </a:extLst>
            </p:cNvPr>
            <p:cNvSpPr/>
            <p:nvPr/>
          </p:nvSpPr>
          <p:spPr>
            <a:xfrm>
              <a:off x="1786426" y="4020391"/>
              <a:ext cx="99450" cy="99425"/>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cxnSp>
        <p:nvCxnSpPr>
          <p:cNvPr id="51" name="Google Shape;1934;p41">
            <a:extLst>
              <a:ext uri="{FF2B5EF4-FFF2-40B4-BE49-F238E27FC236}">
                <a16:creationId xmlns:a16="http://schemas.microsoft.com/office/drawing/2014/main" id="{C002EE43-BE53-4D36-AE44-297AE963DA07}"/>
              </a:ext>
            </a:extLst>
          </p:cNvPr>
          <p:cNvCxnSpPr>
            <a:cxnSpLocks/>
            <a:stCxn id="58" idx="3"/>
          </p:cNvCxnSpPr>
          <p:nvPr/>
        </p:nvCxnSpPr>
        <p:spPr>
          <a:xfrm flipH="1">
            <a:off x="3738188" y="4966325"/>
            <a:ext cx="2823588" cy="42025"/>
          </a:xfrm>
          <a:prstGeom prst="straightConnector1">
            <a:avLst/>
          </a:prstGeom>
          <a:noFill/>
          <a:ln w="9525" cap="flat" cmpd="sng">
            <a:solidFill>
              <a:schemeClr val="accent3"/>
            </a:solidFill>
            <a:prstDash val="solid"/>
            <a:round/>
            <a:headEnd type="none" w="med" len="med"/>
            <a:tailEnd type="none" w="med" len="med"/>
          </a:ln>
        </p:spPr>
      </p:cxnSp>
      <p:sp>
        <p:nvSpPr>
          <p:cNvPr id="58" name="Google Shape;1930;p41">
            <a:extLst>
              <a:ext uri="{FF2B5EF4-FFF2-40B4-BE49-F238E27FC236}">
                <a16:creationId xmlns:a16="http://schemas.microsoft.com/office/drawing/2014/main" id="{50AF09A6-1438-C955-5CDB-B8D2BAFEDD7E}"/>
              </a:ext>
            </a:extLst>
          </p:cNvPr>
          <p:cNvSpPr/>
          <p:nvPr/>
        </p:nvSpPr>
        <p:spPr>
          <a:xfrm flipH="1">
            <a:off x="6561776" y="4729325"/>
            <a:ext cx="4062364" cy="4740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lvl="0"/>
            <a:r>
              <a:rPr lang="en-US" sz="1600" b="1" dirty="0">
                <a:solidFill>
                  <a:schemeClr val="bg1"/>
                </a:solidFill>
                <a:latin typeface="Georgia" panose="02040502050405020303" pitchFamily="18" charset="0"/>
              </a:rPr>
              <a:t>Crowdsourced Data Use:</a:t>
            </a:r>
          </a:p>
        </p:txBody>
      </p:sp>
      <p:sp>
        <p:nvSpPr>
          <p:cNvPr id="60" name="TextBox 59">
            <a:extLst>
              <a:ext uri="{FF2B5EF4-FFF2-40B4-BE49-F238E27FC236}">
                <a16:creationId xmlns:a16="http://schemas.microsoft.com/office/drawing/2014/main" id="{A0EE9154-9857-49CB-A6D2-6DD6C7BAD6D7}"/>
              </a:ext>
            </a:extLst>
          </p:cNvPr>
          <p:cNvSpPr txBox="1"/>
          <p:nvPr/>
        </p:nvSpPr>
        <p:spPr>
          <a:xfrm rot="5400000">
            <a:off x="802280" y="1331916"/>
            <a:ext cx="1292662" cy="3840215"/>
          </a:xfrm>
          <a:prstGeom prst="rect">
            <a:avLst/>
          </a:prstGeom>
          <a:noFill/>
        </p:spPr>
        <p:txBody>
          <a:bodyPr vert="vert270" wrap="square" rtlCol="0">
            <a:spAutoFit/>
          </a:bodyPr>
          <a:lstStyle/>
          <a:p>
            <a:pPr algn="ctr"/>
            <a:r>
              <a:rPr lang="en-IN" sz="3600" dirty="0">
                <a:latin typeface="Georgia" panose="02040502050405020303" pitchFamily="18" charset="0"/>
                <a:ea typeface="Cambria" panose="02040503050406030204" pitchFamily="18" charset="0"/>
                <a:cs typeface="+mj-cs"/>
              </a:rPr>
              <a:t>FUTURE</a:t>
            </a:r>
          </a:p>
          <a:p>
            <a:pPr algn="ctr"/>
            <a:r>
              <a:rPr lang="en-IN" sz="3600" dirty="0">
                <a:latin typeface="Georgia" panose="02040502050405020303" pitchFamily="18" charset="0"/>
                <a:ea typeface="Cambria" panose="02040503050406030204" pitchFamily="18" charset="0"/>
                <a:cs typeface="+mj-cs"/>
              </a:rPr>
              <a:t>SCOPE </a:t>
            </a:r>
          </a:p>
        </p:txBody>
      </p:sp>
      <p:pic>
        <p:nvPicPr>
          <p:cNvPr id="2" name="Picture 1" descr="Chandigarh University (CU ...">
            <a:extLst>
              <a:ext uri="{FF2B5EF4-FFF2-40B4-BE49-F238E27FC236}">
                <a16:creationId xmlns:a16="http://schemas.microsoft.com/office/drawing/2014/main" id="{A442A096-B1FC-8E93-A4BF-EA617D35B397}"/>
              </a:ext>
            </a:extLst>
          </p:cNvPr>
          <p:cNvPicPr>
            <a:picLocks noChangeAspect="1"/>
          </p:cNvPicPr>
          <p:nvPr/>
        </p:nvPicPr>
        <p:blipFill>
          <a:blip r:embed="rId3">
            <a:extLst>
              <a:ext uri="{28A0092B-C50C-407E-A947-70E740481C1C}">
                <a14:useLocalDpi xmlns:a14="http://schemas.microsoft.com/office/drawing/2010/main" val="0"/>
              </a:ext>
            </a:extLst>
          </a:blip>
          <a:srcRect r="77812"/>
          <a:stretch/>
        </p:blipFill>
        <p:spPr bwMode="auto">
          <a:xfrm>
            <a:off x="49160" y="38481"/>
            <a:ext cx="430830" cy="730960"/>
          </a:xfrm>
          <a:prstGeom prst="rect">
            <a:avLst/>
          </a:prstGeom>
          <a:noFill/>
          <a:ln>
            <a:noFill/>
          </a:ln>
        </p:spPr>
      </p:pic>
      <p:pic>
        <p:nvPicPr>
          <p:cNvPr id="3" name="Picture 2" descr="Techinvent 2024 - Events at Chandigarh University">
            <a:extLst>
              <a:ext uri="{FF2B5EF4-FFF2-40B4-BE49-F238E27FC236}">
                <a16:creationId xmlns:a16="http://schemas.microsoft.com/office/drawing/2014/main" id="{747AA1CA-C019-742A-9DDD-83395C8EB55A}"/>
              </a:ext>
            </a:extLst>
          </p:cNvPr>
          <p:cNvPicPr>
            <a:picLocks noChangeAspect="1"/>
          </p:cNvPicPr>
          <p:nvPr/>
        </p:nvPicPr>
        <p:blipFill rotWithShape="1">
          <a:blip r:embed="rId4">
            <a:extLst>
              <a:ext uri="{28A0092B-C50C-407E-A947-70E740481C1C}">
                <a14:useLocalDpi xmlns:a14="http://schemas.microsoft.com/office/drawing/2010/main" val="0"/>
              </a:ext>
            </a:extLst>
          </a:blip>
          <a:srcRect l="2925" t="6327" r="48283" b="5103"/>
          <a:stretch/>
        </p:blipFill>
        <p:spPr bwMode="auto">
          <a:xfrm>
            <a:off x="11520796" y="49161"/>
            <a:ext cx="622044" cy="593323"/>
          </a:xfrm>
          <a:prstGeom prst="rect">
            <a:avLst/>
          </a:prstGeom>
          <a:noFill/>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119E9E5C-CEDD-148A-2ECE-4563B64A60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898752" y="49161"/>
            <a:ext cx="622044" cy="587486"/>
          </a:xfrm>
          <a:prstGeom prst="rect">
            <a:avLst/>
          </a:prstGeom>
        </p:spPr>
      </p:pic>
      <p:sp>
        <p:nvSpPr>
          <p:cNvPr id="66" name="Google Shape;1909;p41">
            <a:extLst>
              <a:ext uri="{FF2B5EF4-FFF2-40B4-BE49-F238E27FC236}">
                <a16:creationId xmlns:a16="http://schemas.microsoft.com/office/drawing/2014/main" id="{DEE4957B-72BB-30B5-AA06-C728EE02D8F2}"/>
              </a:ext>
            </a:extLst>
          </p:cNvPr>
          <p:cNvSpPr/>
          <p:nvPr/>
        </p:nvSpPr>
        <p:spPr>
          <a:xfrm flipH="1">
            <a:off x="6543812" y="5796195"/>
            <a:ext cx="4080327" cy="41164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lvl="0"/>
            <a:r>
              <a:rPr lang="en-US" sz="1600" b="1" dirty="0">
                <a:solidFill>
                  <a:schemeClr val="bg2"/>
                </a:solidFill>
              </a:rPr>
              <a:t>Sustainability Impact</a:t>
            </a:r>
            <a:r>
              <a:rPr lang="en-US" sz="1600" dirty="0">
                <a:solidFill>
                  <a:schemeClr val="bg2"/>
                </a:solidFill>
              </a:rPr>
              <a:t>:</a:t>
            </a:r>
            <a:endParaRPr lang="en-US" sz="1600" b="1" dirty="0">
              <a:solidFill>
                <a:schemeClr val="bg2"/>
              </a:solidFill>
              <a:latin typeface="Georgia" panose="02040502050405020303" pitchFamily="18" charset="0"/>
            </a:endParaRPr>
          </a:p>
        </p:txBody>
      </p:sp>
      <p:grpSp>
        <p:nvGrpSpPr>
          <p:cNvPr id="52" name="Group 51">
            <a:extLst>
              <a:ext uri="{FF2B5EF4-FFF2-40B4-BE49-F238E27FC236}">
                <a16:creationId xmlns:a16="http://schemas.microsoft.com/office/drawing/2014/main" id="{61F53947-8458-7C48-8582-938A2D7F2915}"/>
              </a:ext>
            </a:extLst>
          </p:cNvPr>
          <p:cNvGrpSpPr/>
          <p:nvPr/>
        </p:nvGrpSpPr>
        <p:grpSpPr>
          <a:xfrm>
            <a:off x="3011110" y="5831126"/>
            <a:ext cx="500100" cy="305600"/>
            <a:chOff x="3011110" y="5831126"/>
            <a:chExt cx="500100" cy="305600"/>
          </a:xfrm>
        </p:grpSpPr>
        <p:sp>
          <p:nvSpPr>
            <p:cNvPr id="67" name="Google Shape;1911;p41">
              <a:extLst>
                <a:ext uri="{FF2B5EF4-FFF2-40B4-BE49-F238E27FC236}">
                  <a16:creationId xmlns:a16="http://schemas.microsoft.com/office/drawing/2014/main" id="{0C5ADDB7-C827-0AD5-096F-CAE419D259F4}"/>
                </a:ext>
              </a:extLst>
            </p:cNvPr>
            <p:cNvSpPr/>
            <p:nvPr/>
          </p:nvSpPr>
          <p:spPr>
            <a:xfrm rot="16200000" flipH="1">
              <a:off x="3108360" y="5733876"/>
              <a:ext cx="305600" cy="500100"/>
            </a:xfrm>
            <a:custGeom>
              <a:avLst/>
              <a:gdLst/>
              <a:ahLst/>
              <a:cxnLst/>
              <a:rect l="l" t="t" r="r" b="b"/>
              <a:pathLst>
                <a:path w="9168" h="15003" extrusionOk="0">
                  <a:moveTo>
                    <a:pt x="4584" y="1"/>
                  </a:moveTo>
                  <a:cubicBezTo>
                    <a:pt x="2048" y="1"/>
                    <a:pt x="0" y="2048"/>
                    <a:pt x="0" y="4584"/>
                  </a:cubicBezTo>
                  <a:cubicBezTo>
                    <a:pt x="0" y="7109"/>
                    <a:pt x="4584" y="15002"/>
                    <a:pt x="4584" y="15002"/>
                  </a:cubicBezTo>
                  <a:cubicBezTo>
                    <a:pt x="4584" y="15002"/>
                    <a:pt x="9168" y="7109"/>
                    <a:pt x="9168" y="4584"/>
                  </a:cubicBezTo>
                  <a:cubicBezTo>
                    <a:pt x="9168" y="2048"/>
                    <a:pt x="7108" y="1"/>
                    <a:pt x="4584" y="1"/>
                  </a:cubicBezTo>
                  <a:close/>
                </a:path>
              </a:pathLst>
            </a:custGeom>
            <a:solidFill>
              <a:schemeClr val="accent2"/>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68" name="Google Shape;1912;p41">
              <a:extLst>
                <a:ext uri="{FF2B5EF4-FFF2-40B4-BE49-F238E27FC236}">
                  <a16:creationId xmlns:a16="http://schemas.microsoft.com/office/drawing/2014/main" id="{E2B36AF6-AF4A-9B14-DB82-897C765E0999}"/>
                </a:ext>
              </a:extLst>
            </p:cNvPr>
            <p:cNvSpPr/>
            <p:nvPr/>
          </p:nvSpPr>
          <p:spPr>
            <a:xfrm rot="16200000" flipH="1">
              <a:off x="3099627" y="5917640"/>
              <a:ext cx="132600" cy="132567"/>
            </a:xfrm>
            <a:custGeom>
              <a:avLst/>
              <a:gdLst/>
              <a:ahLst/>
              <a:cxnLst/>
              <a:rect l="l" t="t" r="r" b="b"/>
              <a:pathLst>
                <a:path w="3978" h="3977" extrusionOk="0">
                  <a:moveTo>
                    <a:pt x="1989" y="0"/>
                  </a:moveTo>
                  <a:cubicBezTo>
                    <a:pt x="894" y="0"/>
                    <a:pt x="1" y="893"/>
                    <a:pt x="1" y="1988"/>
                  </a:cubicBezTo>
                  <a:cubicBezTo>
                    <a:pt x="1" y="3084"/>
                    <a:pt x="894" y="3977"/>
                    <a:pt x="1989" y="3977"/>
                  </a:cubicBezTo>
                  <a:cubicBezTo>
                    <a:pt x="3084" y="3977"/>
                    <a:pt x="3977" y="3084"/>
                    <a:pt x="3977" y="1988"/>
                  </a:cubicBezTo>
                  <a:cubicBezTo>
                    <a:pt x="3977" y="893"/>
                    <a:pt x="3084" y="0"/>
                    <a:pt x="1989" y="0"/>
                  </a:cubicBezTo>
                  <a:close/>
                </a:path>
              </a:pathLst>
            </a:custGeom>
            <a:solidFill>
              <a:srgbClr val="FFFFFF"/>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cxnSp>
        <p:nvCxnSpPr>
          <p:cNvPr id="69" name="Google Shape;1913;p41">
            <a:extLst>
              <a:ext uri="{FF2B5EF4-FFF2-40B4-BE49-F238E27FC236}">
                <a16:creationId xmlns:a16="http://schemas.microsoft.com/office/drawing/2014/main" id="{FA8A5A0A-3C04-91E1-F694-5D93458BAF2B}"/>
              </a:ext>
            </a:extLst>
          </p:cNvPr>
          <p:cNvCxnSpPr>
            <a:cxnSpLocks/>
          </p:cNvCxnSpPr>
          <p:nvPr/>
        </p:nvCxnSpPr>
        <p:spPr>
          <a:xfrm flipH="1" flipV="1">
            <a:off x="3381142" y="5977472"/>
            <a:ext cx="3162670" cy="24548"/>
          </a:xfrm>
          <a:prstGeom prst="straightConnector1">
            <a:avLst/>
          </a:prstGeom>
          <a:noFill/>
          <a:ln w="9525" cap="flat" cmpd="sng">
            <a:solidFill>
              <a:schemeClr val="accent2"/>
            </a:solidFill>
            <a:prstDash val="solid"/>
            <a:round/>
            <a:headEnd type="none" w="med" len="med"/>
            <a:tailEnd type="none" w="med" len="med"/>
          </a:ln>
        </p:spPr>
      </p:cxnSp>
      <p:sp>
        <p:nvSpPr>
          <p:cNvPr id="73" name="Google Shape;1929;p41">
            <a:extLst>
              <a:ext uri="{FF2B5EF4-FFF2-40B4-BE49-F238E27FC236}">
                <a16:creationId xmlns:a16="http://schemas.microsoft.com/office/drawing/2014/main" id="{B8DD6BEC-E0F5-8A55-75B5-838EC322C0E2}"/>
              </a:ext>
            </a:extLst>
          </p:cNvPr>
          <p:cNvSpPr txBox="1"/>
          <p:nvPr/>
        </p:nvSpPr>
        <p:spPr>
          <a:xfrm flipH="1">
            <a:off x="6616986" y="6136726"/>
            <a:ext cx="4080329" cy="474000"/>
          </a:xfrm>
          <a:prstGeom prst="rect">
            <a:avLst/>
          </a:prstGeom>
          <a:noFill/>
          <a:ln>
            <a:noFill/>
          </a:ln>
        </p:spPr>
        <p:txBody>
          <a:bodyPr spcFirstLastPara="1" wrap="square" lIns="91425" tIns="91425" rIns="91425" bIns="91425" anchor="t" anchorCtr="0">
            <a:noAutofit/>
          </a:bodyPr>
          <a:lstStyle/>
          <a:p>
            <a:r>
              <a:rPr lang="en-US" sz="1200" dirty="0"/>
              <a:t>Optimize routes to reduce emissions and promote eco-friendly traffic solutions.</a:t>
            </a:r>
            <a:endParaRPr lang="en-US" sz="1200" dirty="0">
              <a:latin typeface="Georgia Pro Light" panose="02040302050405020303" pitchFamily="18" charset="0"/>
            </a:endParaRPr>
          </a:p>
        </p:txBody>
      </p:sp>
      <p:pic>
        <p:nvPicPr>
          <p:cNvPr id="62" name="Graphic 61" descr="Car with solid fill">
            <a:extLst>
              <a:ext uri="{FF2B5EF4-FFF2-40B4-BE49-F238E27FC236}">
                <a16:creationId xmlns:a16="http://schemas.microsoft.com/office/drawing/2014/main" id="{A20A3587-7924-9B79-4267-862DA91064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1741" y="6478436"/>
            <a:ext cx="553998" cy="553998"/>
          </a:xfrm>
          <a:prstGeom prst="rect">
            <a:avLst/>
          </a:prstGeom>
        </p:spPr>
      </p:pic>
    </p:spTree>
    <p:extLst>
      <p:ext uri="{BB962C8B-B14F-4D97-AF65-F5344CB8AC3E}">
        <p14:creationId xmlns:p14="http://schemas.microsoft.com/office/powerpoint/2010/main" val="1289629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86B35422-0985-AED2-0716-854C30B57F06}"/>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49161"/>
            <a:ext cx="330323" cy="560439"/>
          </a:xfrm>
          <a:prstGeom prst="rect">
            <a:avLst/>
          </a:prstGeom>
          <a:noFill/>
          <a:ln w="12700">
            <a:solidFill>
              <a:schemeClr val="tx1"/>
            </a:solidFill>
          </a:ln>
        </p:spPr>
      </p:pic>
      <p:pic>
        <p:nvPicPr>
          <p:cNvPr id="5" name="Picture 4" descr="Techinvent 2024 - Events at Chandigarh University">
            <a:extLst>
              <a:ext uri="{FF2B5EF4-FFF2-40B4-BE49-F238E27FC236}">
                <a16:creationId xmlns:a16="http://schemas.microsoft.com/office/drawing/2014/main" id="{2DC84B82-4074-8858-BC36-E13A34A019DC}"/>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549434" y="49161"/>
            <a:ext cx="593406" cy="566008"/>
          </a:xfrm>
          <a:prstGeom prst="rect">
            <a:avLst/>
          </a:prstGeom>
          <a:noFill/>
          <a:ln w="12700">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4F227B4-40B1-0496-B0C3-309F288132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25453" y="49161"/>
            <a:ext cx="593406" cy="560439"/>
          </a:xfrm>
          <a:prstGeom prst="rect">
            <a:avLst/>
          </a:prstGeom>
          <a:ln w="12700">
            <a:solidFill>
              <a:schemeClr val="tx1"/>
            </a:solidFill>
          </a:ln>
        </p:spPr>
      </p:pic>
      <p:sp>
        <p:nvSpPr>
          <p:cNvPr id="7" name="TextBox 6">
            <a:extLst>
              <a:ext uri="{FF2B5EF4-FFF2-40B4-BE49-F238E27FC236}">
                <a16:creationId xmlns:a16="http://schemas.microsoft.com/office/drawing/2014/main" id="{F0F5115D-443C-0A79-F569-E4E241599942}"/>
              </a:ext>
            </a:extLst>
          </p:cNvPr>
          <p:cNvSpPr txBox="1"/>
          <p:nvPr/>
        </p:nvSpPr>
        <p:spPr>
          <a:xfrm>
            <a:off x="4588521" y="-70732"/>
            <a:ext cx="2767800" cy="769441"/>
          </a:xfrm>
          <a:prstGeom prst="rect">
            <a:avLst/>
          </a:prstGeom>
          <a:noFill/>
          <a:ln w="12700">
            <a:solidFill>
              <a:schemeClr val="tx1"/>
            </a:solidFill>
          </a:ln>
        </p:spPr>
        <p:txBody>
          <a:bodyPr wrap="square" rtlCol="0">
            <a:spAutoFit/>
          </a:bodyPr>
          <a:lstStyle/>
          <a:p>
            <a:pPr algn="ctr"/>
            <a:r>
              <a:rPr lang="en-IN" sz="4400" dirty="0"/>
              <a:t>Conclusion</a:t>
            </a:r>
            <a:endParaRPr lang="en-IN" sz="4400" b="1" dirty="0">
              <a:latin typeface="Times New Roman" panose="02020603050405020304" pitchFamily="18" charset="0"/>
              <a:cs typeface="Times New Roman" panose="02020603050405020304" pitchFamily="18" charset="0"/>
            </a:endParaRPr>
          </a:p>
        </p:txBody>
      </p:sp>
      <p:pic>
        <p:nvPicPr>
          <p:cNvPr id="19" name="Graphic 18" descr="Car with solid fill">
            <a:extLst>
              <a:ext uri="{FF2B5EF4-FFF2-40B4-BE49-F238E27FC236}">
                <a16:creationId xmlns:a16="http://schemas.microsoft.com/office/drawing/2014/main" id="{0B8D3FD0-A8A8-9C9F-BC36-C73C13CF3A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06068" y="6439559"/>
            <a:ext cx="553998" cy="553998"/>
          </a:xfrm>
          <a:prstGeom prst="rect">
            <a:avLst/>
          </a:prstGeom>
        </p:spPr>
      </p:pic>
      <p:pic>
        <p:nvPicPr>
          <p:cNvPr id="9" name="Picture 8">
            <a:extLst>
              <a:ext uri="{FF2B5EF4-FFF2-40B4-BE49-F238E27FC236}">
                <a16:creationId xmlns:a16="http://schemas.microsoft.com/office/drawing/2014/main" id="{5B23D31B-108D-8C1F-EFDB-12264A0053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9360" y="948741"/>
            <a:ext cx="5679440" cy="3481019"/>
          </a:xfrm>
          <a:prstGeom prst="rect">
            <a:avLst/>
          </a:prstGeom>
          <a:ln w="12700">
            <a:solidFill>
              <a:schemeClr val="tx1"/>
            </a:solidFill>
          </a:ln>
        </p:spPr>
      </p:pic>
      <p:grpSp>
        <p:nvGrpSpPr>
          <p:cNvPr id="14" name="Group 13">
            <a:extLst>
              <a:ext uri="{FF2B5EF4-FFF2-40B4-BE49-F238E27FC236}">
                <a16:creationId xmlns:a16="http://schemas.microsoft.com/office/drawing/2014/main" id="{4A3321E8-ED12-5540-5071-C2B7440B29CD}"/>
              </a:ext>
            </a:extLst>
          </p:cNvPr>
          <p:cNvGrpSpPr/>
          <p:nvPr/>
        </p:nvGrpSpPr>
        <p:grpSpPr>
          <a:xfrm>
            <a:off x="298281" y="948742"/>
            <a:ext cx="5726599" cy="3481018"/>
            <a:chOff x="5868157" y="3356593"/>
            <a:chExt cx="5769846" cy="3204390"/>
          </a:xfrm>
          <a:solidFill>
            <a:schemeClr val="bg2"/>
          </a:solidFill>
        </p:grpSpPr>
        <p:sp>
          <p:nvSpPr>
            <p:cNvPr id="53" name="TextBox 52">
              <a:extLst>
                <a:ext uri="{FF2B5EF4-FFF2-40B4-BE49-F238E27FC236}">
                  <a16:creationId xmlns:a16="http://schemas.microsoft.com/office/drawing/2014/main" id="{CD61BB9C-56A1-145D-1392-0711090A7DFB}"/>
                </a:ext>
              </a:extLst>
            </p:cNvPr>
            <p:cNvSpPr txBox="1"/>
            <p:nvPr/>
          </p:nvSpPr>
          <p:spPr>
            <a:xfrm>
              <a:off x="5868157" y="3356593"/>
              <a:ext cx="5769845" cy="523220"/>
            </a:xfrm>
            <a:prstGeom prst="rect">
              <a:avLst/>
            </a:prstGeom>
            <a:grpFill/>
            <a:ln w="12700">
              <a:solidFill>
                <a:schemeClr val="tx1"/>
              </a:solidFill>
            </a:ln>
          </p:spPr>
          <p:txBody>
            <a:bodyPr wrap="square" rtlCol="0">
              <a:spAutoFit/>
            </a:bodyPr>
            <a:lstStyle/>
            <a:p>
              <a:pPr algn="ctr"/>
              <a:r>
                <a:rPr lang="en-IN" sz="2800" dirty="0">
                  <a:ln>
                    <a:solidFill>
                      <a:sysClr val="windowText" lastClr="000000"/>
                    </a:solidFill>
                  </a:ln>
                </a:rPr>
                <a:t>Scalability</a:t>
              </a:r>
            </a:p>
          </p:txBody>
        </p:sp>
        <p:graphicFrame>
          <p:nvGraphicFramePr>
            <p:cNvPr id="1029" name="Diagram 1028">
              <a:extLst>
                <a:ext uri="{FF2B5EF4-FFF2-40B4-BE49-F238E27FC236}">
                  <a16:creationId xmlns:a16="http://schemas.microsoft.com/office/drawing/2014/main" id="{4D3E08B8-EAF6-0B75-BCA1-7C12584453C4}"/>
                </a:ext>
              </a:extLst>
            </p:cNvPr>
            <p:cNvGraphicFramePr/>
            <p:nvPr>
              <p:extLst>
                <p:ext uri="{D42A27DB-BD31-4B8C-83A1-F6EECF244321}">
                  <p14:modId xmlns:p14="http://schemas.microsoft.com/office/powerpoint/2010/main" val="77476724"/>
                </p:ext>
              </p:extLst>
            </p:nvPr>
          </p:nvGraphicFramePr>
          <p:xfrm>
            <a:off x="5868157" y="3931190"/>
            <a:ext cx="5769846" cy="26297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sp>
        <p:nvSpPr>
          <p:cNvPr id="17" name="TextBox 16">
            <a:extLst>
              <a:ext uri="{FF2B5EF4-FFF2-40B4-BE49-F238E27FC236}">
                <a16:creationId xmlns:a16="http://schemas.microsoft.com/office/drawing/2014/main" id="{5CEED4B9-A6EE-896E-4983-CA7AAD20E71F}"/>
              </a:ext>
            </a:extLst>
          </p:cNvPr>
          <p:cNvSpPr txBox="1"/>
          <p:nvPr/>
        </p:nvSpPr>
        <p:spPr>
          <a:xfrm>
            <a:off x="258601" y="4665664"/>
            <a:ext cx="11670199" cy="1891287"/>
          </a:xfrm>
          <a:prstGeom prst="rect">
            <a:avLst/>
          </a:prstGeom>
          <a:noFill/>
          <a:ln w="12700">
            <a:solidFill>
              <a:schemeClr val="tx1"/>
            </a:solidFill>
          </a:ln>
        </p:spPr>
        <p:txBody>
          <a:bodyPr wrap="square" rtlCol="0">
            <a:spAutoFit/>
          </a:bodyPr>
          <a:lstStyle/>
          <a:p>
            <a:pPr algn="just">
              <a:lnSpc>
                <a:spcPct val="150000"/>
              </a:lnSpc>
            </a:pPr>
            <a:r>
              <a:rPr lang="en-US" sz="2000" dirty="0"/>
              <a:t>The </a:t>
            </a:r>
            <a:r>
              <a:rPr lang="en-US" sz="2000" b="1" dirty="0"/>
              <a:t>Smart Traffic Management System (STMS) </a:t>
            </a:r>
            <a:r>
              <a:rPr lang="en-US" sz="2000" dirty="0"/>
              <a:t>leverages </a:t>
            </a:r>
            <a:r>
              <a:rPr lang="en-US" sz="2000" b="1" dirty="0"/>
              <a:t>AI-driven</a:t>
            </a:r>
            <a:r>
              <a:rPr lang="en-US" sz="2000" dirty="0"/>
              <a:t> traffic signal optimization and </a:t>
            </a:r>
            <a:r>
              <a:rPr lang="en-US" sz="2000" b="1" dirty="0"/>
              <a:t>real-time data integration</a:t>
            </a:r>
            <a:r>
              <a:rPr lang="en-US" sz="2000" dirty="0"/>
              <a:t> to enhance urban mobility. By utilizing </a:t>
            </a:r>
            <a:r>
              <a:rPr lang="en-US" sz="2000" b="1" dirty="0"/>
              <a:t>IoT</a:t>
            </a:r>
            <a:r>
              <a:rPr lang="en-US" sz="2000" dirty="0"/>
              <a:t> for traffic monitoring and incorporating weather analytics, it </a:t>
            </a:r>
            <a:r>
              <a:rPr lang="en-US" sz="2000" b="1" dirty="0"/>
              <a:t>reduces congestion </a:t>
            </a:r>
            <a:r>
              <a:rPr lang="en-US" sz="2000" dirty="0"/>
              <a:t>and improves </a:t>
            </a:r>
            <a:r>
              <a:rPr lang="en-US" sz="2000" b="1" dirty="0"/>
              <a:t>emergency response </a:t>
            </a:r>
            <a:r>
              <a:rPr lang="en-US" sz="2000" dirty="0"/>
              <a:t>times. This system facilitates efficient traffic flow, significantly elevating commuter safety and quality of life.</a:t>
            </a:r>
            <a:endParaRPr lang="en-IN" sz="2000" dirty="0"/>
          </a:p>
        </p:txBody>
      </p:sp>
    </p:spTree>
    <p:extLst>
      <p:ext uri="{BB962C8B-B14F-4D97-AF65-F5344CB8AC3E}">
        <p14:creationId xmlns:p14="http://schemas.microsoft.com/office/powerpoint/2010/main" val="388328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FBE1ED82-C477-63E4-EEDB-6B5C792CD86B}"/>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1" y="49161"/>
            <a:ext cx="389752" cy="661268"/>
          </a:xfrm>
          <a:prstGeom prst="rect">
            <a:avLst/>
          </a:prstGeom>
          <a:noFill/>
          <a:ln>
            <a:noFill/>
          </a:ln>
        </p:spPr>
      </p:pic>
      <p:pic>
        <p:nvPicPr>
          <p:cNvPr id="5" name="Picture 4" descr="Techinvent 2024 - Events at Chandigarh University">
            <a:extLst>
              <a:ext uri="{FF2B5EF4-FFF2-40B4-BE49-F238E27FC236}">
                <a16:creationId xmlns:a16="http://schemas.microsoft.com/office/drawing/2014/main" id="{7E329F59-F1EB-8F61-EBC4-F6A82EF2BA6E}"/>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8867" y="49161"/>
            <a:ext cx="693973" cy="661931"/>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C77C4547-19DA-7357-AA5A-D7CE537F2C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4634" y="48498"/>
            <a:ext cx="700868" cy="661931"/>
          </a:xfrm>
          <a:prstGeom prst="rect">
            <a:avLst/>
          </a:prstGeom>
        </p:spPr>
      </p:pic>
      <p:sp>
        <p:nvSpPr>
          <p:cNvPr id="7" name="TextBox 6">
            <a:extLst>
              <a:ext uri="{FF2B5EF4-FFF2-40B4-BE49-F238E27FC236}">
                <a16:creationId xmlns:a16="http://schemas.microsoft.com/office/drawing/2014/main" id="{33913860-38FC-82E4-D470-84F13FF4262F}"/>
              </a:ext>
            </a:extLst>
          </p:cNvPr>
          <p:cNvSpPr txBox="1"/>
          <p:nvPr/>
        </p:nvSpPr>
        <p:spPr>
          <a:xfrm>
            <a:off x="3810620" y="9119"/>
            <a:ext cx="4570755"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References</a:t>
            </a:r>
            <a:endParaRPr lang="en-IN" sz="44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C5F8FB6C-ED55-5807-CD58-2C13F8EFA2DA}"/>
              </a:ext>
            </a:extLst>
          </p:cNvPr>
          <p:cNvSpPr txBox="1"/>
          <p:nvPr/>
        </p:nvSpPr>
        <p:spPr>
          <a:xfrm>
            <a:off x="957829" y="1096237"/>
            <a:ext cx="10276335" cy="5153206"/>
          </a:xfrm>
          <a:prstGeom prst="rect">
            <a:avLst/>
          </a:prstGeom>
          <a:noFill/>
        </p:spPr>
        <p:txBody>
          <a:bodyPr wrap="square">
            <a:spAutoFit/>
          </a:bodyPr>
          <a:lstStyle/>
          <a:p>
            <a:pPr marL="342900" indent="-342900">
              <a:lnSpc>
                <a:spcPct val="150000"/>
              </a:lnSpc>
              <a:buFont typeface="+mj-lt"/>
              <a:buAutoNum type="arabicPeriod"/>
            </a:pPr>
            <a:r>
              <a:rPr lang="en-US" sz="1700" b="1" dirty="0"/>
              <a:t>Zhao, Y., &amp; Zhang, H. (2016).</a:t>
            </a:r>
            <a:r>
              <a:rPr lang="en-US" sz="1700" dirty="0"/>
              <a:t> "Real-Time Traffic State Estimation Using Kalman Filter and Floating Car Data." </a:t>
            </a:r>
            <a:r>
              <a:rPr lang="en-US" sz="1700" i="1" dirty="0"/>
              <a:t>Journal of Transportation Engineering, 142</a:t>
            </a:r>
            <a:r>
              <a:rPr lang="en-US" sz="1700" dirty="0"/>
              <a:t>(2), 04015036.</a:t>
            </a:r>
            <a:br>
              <a:rPr lang="en-US" sz="1700" dirty="0"/>
            </a:br>
            <a:r>
              <a:rPr lang="en-US" sz="1700" dirty="0"/>
              <a:t>DOI: 10.1061/(ASCE)TE.1943-5436.0000816</a:t>
            </a:r>
          </a:p>
          <a:p>
            <a:pPr marL="342900" indent="-342900">
              <a:lnSpc>
                <a:spcPct val="150000"/>
              </a:lnSpc>
              <a:buFont typeface="+mj-lt"/>
              <a:buAutoNum type="arabicPeriod"/>
            </a:pPr>
            <a:r>
              <a:rPr lang="en-IN" sz="1700" b="1" dirty="0"/>
              <a:t>Hartenstein, H., &amp; </a:t>
            </a:r>
            <a:r>
              <a:rPr lang="en-IN" sz="1700" b="1" dirty="0" err="1"/>
              <a:t>Laberteaux</a:t>
            </a:r>
            <a:r>
              <a:rPr lang="en-IN" sz="1700" b="1" dirty="0"/>
              <a:t>, K. P.</a:t>
            </a:r>
            <a:r>
              <a:rPr lang="en-IN" sz="1700" dirty="0"/>
              <a:t> (2010). "A Tutorial Survey on Vehicle-to-Vehicle and Vehicle-to-Infrastructure Communication." </a:t>
            </a:r>
            <a:r>
              <a:rPr lang="en-IN" sz="1700" i="1" dirty="0"/>
              <a:t>IEEE Communications Surveys &amp; Tutorials</a:t>
            </a:r>
            <a:r>
              <a:rPr lang="en-IN" sz="1700" dirty="0"/>
              <a:t>, 12(4), 551-581. DOI: 10.1109/SURV.2010.030410.00176</a:t>
            </a:r>
            <a:endParaRPr lang="en-US" sz="1700" dirty="0"/>
          </a:p>
          <a:p>
            <a:pPr marL="342900" indent="-342900">
              <a:lnSpc>
                <a:spcPct val="150000"/>
              </a:lnSpc>
              <a:buFont typeface="+mj-lt"/>
              <a:buAutoNum type="arabicPeriod"/>
            </a:pPr>
            <a:r>
              <a:rPr lang="en-US" sz="1700" b="1" dirty="0"/>
              <a:t>Redmon, J., </a:t>
            </a:r>
            <a:r>
              <a:rPr lang="en-US" sz="1700" b="1" dirty="0" err="1"/>
              <a:t>Divvala</a:t>
            </a:r>
            <a:r>
              <a:rPr lang="en-US" sz="1700" b="1" dirty="0"/>
              <a:t>, S., </a:t>
            </a:r>
            <a:r>
              <a:rPr lang="en-US" sz="1700" b="1" dirty="0" err="1"/>
              <a:t>Girshick</a:t>
            </a:r>
            <a:r>
              <a:rPr lang="en-US" sz="1700" b="1" dirty="0"/>
              <a:t>, R., &amp; Farhadi, A. (2016)</a:t>
            </a:r>
            <a:r>
              <a:rPr lang="en-US" sz="1700" dirty="0"/>
              <a:t>. "You Only Look Once: Unified Real-Time Object Detection." </a:t>
            </a:r>
            <a:r>
              <a:rPr lang="en-US" sz="1700" i="1" dirty="0"/>
              <a:t>Proceedings of the IEEE Conference on Computer Vision and Pattern Recognition (CVPR)</a:t>
            </a:r>
            <a:r>
              <a:rPr lang="en-US" sz="1700" dirty="0"/>
              <a:t>, 779-788. DOI: 10.1109/CVPR.2016.91</a:t>
            </a:r>
          </a:p>
          <a:p>
            <a:pPr marL="342900" indent="-342900">
              <a:lnSpc>
                <a:spcPct val="150000"/>
              </a:lnSpc>
              <a:buFont typeface="+mj-lt"/>
              <a:buAutoNum type="arabicPeriod"/>
            </a:pPr>
            <a:r>
              <a:rPr lang="en-US" sz="1700" b="1" dirty="0"/>
              <a:t>Khan, A. A., &amp; Lee, S. (2019).</a:t>
            </a:r>
            <a:r>
              <a:rPr lang="en-US" sz="1700" dirty="0"/>
              <a:t> "Traffic management system based on IoT and smart cities." </a:t>
            </a:r>
            <a:r>
              <a:rPr lang="en-US" sz="1700" i="1" dirty="0"/>
              <a:t>Journal of Network and Computer Applications</a:t>
            </a:r>
            <a:r>
              <a:rPr lang="en-US" sz="1700" dirty="0"/>
              <a:t>, 135, 84-98. DOI: 10.1016/j.jnca.2019.01.017</a:t>
            </a:r>
          </a:p>
          <a:p>
            <a:pPr marL="342900" indent="-342900">
              <a:lnSpc>
                <a:spcPct val="150000"/>
              </a:lnSpc>
              <a:buFont typeface="+mj-lt"/>
              <a:buAutoNum type="arabicPeriod"/>
            </a:pPr>
            <a:r>
              <a:rPr lang="en-US" sz="1700" b="1" dirty="0"/>
              <a:t>Kim, T., &amp; Lee, Y. (2018).</a:t>
            </a:r>
            <a:r>
              <a:rPr lang="en-US" sz="1700" dirty="0"/>
              <a:t> "Real-time vehicle detection using deep learning based object detection methods." </a:t>
            </a:r>
            <a:r>
              <a:rPr lang="en-US" sz="1700" i="1" dirty="0"/>
              <a:t>Journal of Ambient Intelligence and Humanized Computing</a:t>
            </a:r>
            <a:r>
              <a:rPr lang="en-US" sz="1700" dirty="0"/>
              <a:t>, 9(4), 1271-1280. DOI: 10.1007/s12652-017-0677-1</a:t>
            </a:r>
          </a:p>
        </p:txBody>
      </p:sp>
      <p:pic>
        <p:nvPicPr>
          <p:cNvPr id="2" name="Graphic 1" descr="Car with solid fill">
            <a:extLst>
              <a:ext uri="{FF2B5EF4-FFF2-40B4-BE49-F238E27FC236}">
                <a16:creationId xmlns:a16="http://schemas.microsoft.com/office/drawing/2014/main" id="{E14DE5AA-44B5-AC53-ACB4-EC8C299C0D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648162" y="6427195"/>
            <a:ext cx="553998" cy="553998"/>
          </a:xfrm>
          <a:prstGeom prst="rect">
            <a:avLst/>
          </a:prstGeom>
        </p:spPr>
      </p:pic>
    </p:spTree>
    <p:extLst>
      <p:ext uri="{BB962C8B-B14F-4D97-AF65-F5344CB8AC3E}">
        <p14:creationId xmlns:p14="http://schemas.microsoft.com/office/powerpoint/2010/main" val="3292558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Freeform: Shape 128">
            <a:extLst>
              <a:ext uri="{FF2B5EF4-FFF2-40B4-BE49-F238E27FC236}">
                <a16:creationId xmlns:a16="http://schemas.microsoft.com/office/drawing/2014/main" id="{8D83DE4F-8E78-4DFC-84B6-6A0BD89107AA}"/>
              </a:ext>
            </a:extLst>
          </p:cNvPr>
          <p:cNvSpPr/>
          <p:nvPr/>
        </p:nvSpPr>
        <p:spPr>
          <a:xfrm>
            <a:off x="8199" y="1438544"/>
            <a:ext cx="12191804" cy="4061284"/>
          </a:xfrm>
          <a:custGeom>
            <a:avLst/>
            <a:gdLst>
              <a:gd name="connsiteX0" fmla="*/ 11363510 w 12191804"/>
              <a:gd name="connsiteY0" fmla="*/ 0 h 4061284"/>
              <a:gd name="connsiteX1" fmla="*/ 11806489 w 12191804"/>
              <a:gd name="connsiteY1" fmla="*/ 1066 h 4061284"/>
              <a:gd name="connsiteX2" fmla="*/ 11806489 w 12191804"/>
              <a:gd name="connsiteY2" fmla="*/ 305 h 4061284"/>
              <a:gd name="connsiteX3" fmla="*/ 12191804 w 12191804"/>
              <a:gd name="connsiteY3" fmla="*/ 1232 h 4061284"/>
              <a:gd name="connsiteX4" fmla="*/ 12191804 w 12191804"/>
              <a:gd name="connsiteY4" fmla="*/ 418034 h 4061284"/>
              <a:gd name="connsiteX5" fmla="*/ 11806489 w 12191804"/>
              <a:gd name="connsiteY5" fmla="*/ 418034 h 4061284"/>
              <a:gd name="connsiteX6" fmla="*/ 11806489 w 12191804"/>
              <a:gd name="connsiteY6" fmla="*/ 418033 h 4061284"/>
              <a:gd name="connsiteX7" fmla="*/ 11340639 w 12191804"/>
              <a:gd name="connsiteY7" fmla="*/ 418033 h 4061284"/>
              <a:gd name="connsiteX8" fmla="*/ 11323377 w 12191804"/>
              <a:gd name="connsiteY8" fmla="*/ 421518 h 4061284"/>
              <a:gd name="connsiteX9" fmla="*/ 11288993 w 12191804"/>
              <a:gd name="connsiteY9" fmla="*/ 473391 h 4061284"/>
              <a:gd name="connsiteX10" fmla="*/ 11289197 w 12191804"/>
              <a:gd name="connsiteY10" fmla="*/ 1840331 h 4061284"/>
              <a:gd name="connsiteX11" fmla="*/ 10799012 w 12191804"/>
              <a:gd name="connsiteY11" fmla="*/ 2330516 h 4061284"/>
              <a:gd name="connsiteX12" fmla="*/ 10178803 w 12191804"/>
              <a:gd name="connsiteY12" fmla="*/ 2330516 h 4061284"/>
              <a:gd name="connsiteX13" fmla="*/ 10178803 w 12191804"/>
              <a:gd name="connsiteY13" fmla="*/ 2328407 h 4061284"/>
              <a:gd name="connsiteX14" fmla="*/ 10167924 w 12191804"/>
              <a:gd name="connsiteY14" fmla="*/ 2328407 h 4061284"/>
              <a:gd name="connsiteX15" fmla="*/ 9687697 w 12191804"/>
              <a:gd name="connsiteY15" fmla="*/ 1937012 h 4061284"/>
              <a:gd name="connsiteX16" fmla="*/ 9677803 w 12191804"/>
              <a:gd name="connsiteY16" fmla="*/ 1838862 h 4061284"/>
              <a:gd name="connsiteX17" fmla="*/ 9677878 w 12191804"/>
              <a:gd name="connsiteY17" fmla="*/ 905005 h 4061284"/>
              <a:gd name="connsiteX18" fmla="*/ 9621646 w 12191804"/>
              <a:gd name="connsiteY18" fmla="*/ 848865 h 4061284"/>
              <a:gd name="connsiteX19" fmla="*/ 8811806 w 12191804"/>
              <a:gd name="connsiteY19" fmla="*/ 848865 h 4061284"/>
              <a:gd name="connsiteX20" fmla="*/ 8794544 w 12191804"/>
              <a:gd name="connsiteY20" fmla="*/ 852350 h 4061284"/>
              <a:gd name="connsiteX21" fmla="*/ 8760160 w 12191804"/>
              <a:gd name="connsiteY21" fmla="*/ 904223 h 4061284"/>
              <a:gd name="connsiteX22" fmla="*/ 8760365 w 12191804"/>
              <a:gd name="connsiteY22" fmla="*/ 2271162 h 4061284"/>
              <a:gd name="connsiteX23" fmla="*/ 8363300 w 12191804"/>
              <a:gd name="connsiteY23" fmla="*/ 2762726 h 4061284"/>
              <a:gd name="connsiteX24" fmla="*/ 7653029 w 12191804"/>
              <a:gd name="connsiteY24" fmla="*/ 2763062 h 4061284"/>
              <a:gd name="connsiteX25" fmla="*/ 7172802 w 12191804"/>
              <a:gd name="connsiteY25" fmla="*/ 2371666 h 4061284"/>
              <a:gd name="connsiteX26" fmla="*/ 7162908 w 12191804"/>
              <a:gd name="connsiteY26" fmla="*/ 2273517 h 4061284"/>
              <a:gd name="connsiteX27" fmla="*/ 7162983 w 12191804"/>
              <a:gd name="connsiteY27" fmla="*/ 1339660 h 4061284"/>
              <a:gd name="connsiteX28" fmla="*/ 7106751 w 12191804"/>
              <a:gd name="connsiteY28" fmla="*/ 1283520 h 4061284"/>
              <a:gd name="connsiteX29" fmla="*/ 6296911 w 12191804"/>
              <a:gd name="connsiteY29" fmla="*/ 1283520 h 4061284"/>
              <a:gd name="connsiteX30" fmla="*/ 6279649 w 12191804"/>
              <a:gd name="connsiteY30" fmla="*/ 1287004 h 4061284"/>
              <a:gd name="connsiteX31" fmla="*/ 6245265 w 12191804"/>
              <a:gd name="connsiteY31" fmla="*/ 1338877 h 4061284"/>
              <a:gd name="connsiteX32" fmla="*/ 6245470 w 12191804"/>
              <a:gd name="connsiteY32" fmla="*/ 2705816 h 4061284"/>
              <a:gd name="connsiteX33" fmla="*/ 5755284 w 12191804"/>
              <a:gd name="connsiteY33" fmla="*/ 3193167 h 4061284"/>
              <a:gd name="connsiteX34" fmla="*/ 5032849 w 12191804"/>
              <a:gd name="connsiteY34" fmla="*/ 3193690 h 4061284"/>
              <a:gd name="connsiteX35" fmla="*/ 4552623 w 12191804"/>
              <a:gd name="connsiteY35" fmla="*/ 2802294 h 4061284"/>
              <a:gd name="connsiteX36" fmla="*/ 4542730 w 12191804"/>
              <a:gd name="connsiteY36" fmla="*/ 2704145 h 4061284"/>
              <a:gd name="connsiteX37" fmla="*/ 4542804 w 12191804"/>
              <a:gd name="connsiteY37" fmla="*/ 1770288 h 4061284"/>
              <a:gd name="connsiteX38" fmla="*/ 4486572 w 12191804"/>
              <a:gd name="connsiteY38" fmla="*/ 1714148 h 4061284"/>
              <a:gd name="connsiteX39" fmla="*/ 3676732 w 12191804"/>
              <a:gd name="connsiteY39" fmla="*/ 1714148 h 4061284"/>
              <a:gd name="connsiteX40" fmla="*/ 3659469 w 12191804"/>
              <a:gd name="connsiteY40" fmla="*/ 1717632 h 4061284"/>
              <a:gd name="connsiteX41" fmla="*/ 3625086 w 12191804"/>
              <a:gd name="connsiteY41" fmla="*/ 1769505 h 4061284"/>
              <a:gd name="connsiteX42" fmla="*/ 3625290 w 12191804"/>
              <a:gd name="connsiteY42" fmla="*/ 3136444 h 4061284"/>
              <a:gd name="connsiteX43" fmla="*/ 3233895 w 12191804"/>
              <a:gd name="connsiteY43" fmla="*/ 3616671 h 4061284"/>
              <a:gd name="connsiteX44" fmla="*/ 3138165 w 12191804"/>
              <a:gd name="connsiteY44" fmla="*/ 3626321 h 4061284"/>
              <a:gd name="connsiteX45" fmla="*/ 3138165 w 12191804"/>
              <a:gd name="connsiteY45" fmla="*/ 3628344 h 4061284"/>
              <a:gd name="connsiteX46" fmla="*/ 2517954 w 12191804"/>
              <a:gd name="connsiteY46" fmla="*/ 3628344 h 4061284"/>
              <a:gd name="connsiteX47" fmla="*/ 2037727 w 12191804"/>
              <a:gd name="connsiteY47" fmla="*/ 3236949 h 4061284"/>
              <a:gd name="connsiteX48" fmla="*/ 2027834 w 12191804"/>
              <a:gd name="connsiteY48" fmla="*/ 3138799 h 4061284"/>
              <a:gd name="connsiteX49" fmla="*/ 2027769 w 12191804"/>
              <a:gd name="connsiteY49" fmla="*/ 3138159 h 4061284"/>
              <a:gd name="connsiteX50" fmla="*/ 2027908 w 12191804"/>
              <a:gd name="connsiteY50" fmla="*/ 2204942 h 4061284"/>
              <a:gd name="connsiteX51" fmla="*/ 1971677 w 12191804"/>
              <a:gd name="connsiteY51" fmla="*/ 2148802 h 4061284"/>
              <a:gd name="connsiteX52" fmla="*/ 1161836 w 12191804"/>
              <a:gd name="connsiteY52" fmla="*/ 2148802 h 4061284"/>
              <a:gd name="connsiteX53" fmla="*/ 1144574 w 12191804"/>
              <a:gd name="connsiteY53" fmla="*/ 2152287 h 4061284"/>
              <a:gd name="connsiteX54" fmla="*/ 1110190 w 12191804"/>
              <a:gd name="connsiteY54" fmla="*/ 2204160 h 4061284"/>
              <a:gd name="connsiteX55" fmla="*/ 1110395 w 12191804"/>
              <a:gd name="connsiteY55" fmla="*/ 3571099 h 4061284"/>
              <a:gd name="connsiteX56" fmla="*/ 620210 w 12191804"/>
              <a:gd name="connsiteY56" fmla="*/ 4061284 h 4061284"/>
              <a:gd name="connsiteX57" fmla="*/ 0 w 12191804"/>
              <a:gd name="connsiteY57" fmla="*/ 4061284 h 4061284"/>
              <a:gd name="connsiteX58" fmla="*/ 0 w 12191804"/>
              <a:gd name="connsiteY58" fmla="*/ 3644190 h 4061284"/>
              <a:gd name="connsiteX59" fmla="*/ 638429 w 12191804"/>
              <a:gd name="connsiteY59" fmla="*/ 3644190 h 4061284"/>
              <a:gd name="connsiteX60" fmla="*/ 694726 w 12191804"/>
              <a:gd name="connsiteY60" fmla="*/ 3587894 h 4061284"/>
              <a:gd name="connsiteX61" fmla="*/ 694726 w 12191804"/>
              <a:gd name="connsiteY61" fmla="*/ 3537997 h 4061284"/>
              <a:gd name="connsiteX62" fmla="*/ 694521 w 12191804"/>
              <a:gd name="connsiteY62" fmla="*/ 3537997 h 4061284"/>
              <a:gd name="connsiteX63" fmla="*/ 694521 w 12191804"/>
              <a:gd name="connsiteY63" fmla="*/ 2220955 h 4061284"/>
              <a:gd name="connsiteX64" fmla="*/ 1184708 w 12191804"/>
              <a:gd name="connsiteY64" fmla="*/ 1730769 h 4061284"/>
              <a:gd name="connsiteX65" fmla="*/ 1972430 w 12191804"/>
              <a:gd name="connsiteY65" fmla="*/ 1732665 h 4061284"/>
              <a:gd name="connsiteX66" fmla="*/ 2443643 w 12191804"/>
              <a:gd name="connsiteY66" fmla="*/ 2221894 h 4061284"/>
              <a:gd name="connsiteX67" fmla="*/ 2443643 w 12191804"/>
              <a:gd name="connsiteY67" fmla="*/ 3105057 h 4061284"/>
              <a:gd name="connsiteX68" fmla="*/ 2514896 w 12191804"/>
              <a:gd name="connsiteY68" fmla="*/ 3211250 h 4061284"/>
              <a:gd name="connsiteX69" fmla="*/ 3153325 w 12191804"/>
              <a:gd name="connsiteY69" fmla="*/ 3209536 h 4061284"/>
              <a:gd name="connsiteX70" fmla="*/ 3209621 w 12191804"/>
              <a:gd name="connsiteY70" fmla="*/ 3153239 h 4061284"/>
              <a:gd name="connsiteX71" fmla="*/ 3209621 w 12191804"/>
              <a:gd name="connsiteY71" fmla="*/ 3103343 h 4061284"/>
              <a:gd name="connsiteX72" fmla="*/ 3209417 w 12191804"/>
              <a:gd name="connsiteY72" fmla="*/ 3103343 h 4061284"/>
              <a:gd name="connsiteX73" fmla="*/ 3209417 w 12191804"/>
              <a:gd name="connsiteY73" fmla="*/ 1786300 h 4061284"/>
              <a:gd name="connsiteX74" fmla="*/ 3699603 w 12191804"/>
              <a:gd name="connsiteY74" fmla="*/ 1296115 h 4061284"/>
              <a:gd name="connsiteX75" fmla="*/ 4487325 w 12191804"/>
              <a:gd name="connsiteY75" fmla="*/ 1298010 h 4061284"/>
              <a:gd name="connsiteX76" fmla="*/ 4958537 w 12191804"/>
              <a:gd name="connsiteY76" fmla="*/ 1787239 h 4061284"/>
              <a:gd name="connsiteX77" fmla="*/ 4958537 w 12191804"/>
              <a:gd name="connsiteY77" fmla="*/ 2670403 h 4061284"/>
              <a:gd name="connsiteX78" fmla="*/ 5014630 w 12191804"/>
              <a:gd name="connsiteY78" fmla="*/ 2776596 h 4061284"/>
              <a:gd name="connsiteX79" fmla="*/ 5773504 w 12191804"/>
              <a:gd name="connsiteY79" fmla="*/ 2776073 h 4061284"/>
              <a:gd name="connsiteX80" fmla="*/ 5829800 w 12191804"/>
              <a:gd name="connsiteY80" fmla="*/ 2722611 h 4061284"/>
              <a:gd name="connsiteX81" fmla="*/ 5829800 w 12191804"/>
              <a:gd name="connsiteY81" fmla="*/ 2672715 h 4061284"/>
              <a:gd name="connsiteX82" fmla="*/ 5829596 w 12191804"/>
              <a:gd name="connsiteY82" fmla="*/ 2672715 h 4061284"/>
              <a:gd name="connsiteX83" fmla="*/ 5829596 w 12191804"/>
              <a:gd name="connsiteY83" fmla="*/ 1355672 h 4061284"/>
              <a:gd name="connsiteX84" fmla="*/ 6319781 w 12191804"/>
              <a:gd name="connsiteY84" fmla="*/ 865487 h 4061284"/>
              <a:gd name="connsiteX85" fmla="*/ 7107504 w 12191804"/>
              <a:gd name="connsiteY85" fmla="*/ 867382 h 4061284"/>
              <a:gd name="connsiteX86" fmla="*/ 7578717 w 12191804"/>
              <a:gd name="connsiteY86" fmla="*/ 1356611 h 4061284"/>
              <a:gd name="connsiteX87" fmla="*/ 7578717 w 12191804"/>
              <a:gd name="connsiteY87" fmla="*/ 2239775 h 4061284"/>
              <a:gd name="connsiteX88" fmla="*/ 7649970 w 12191804"/>
              <a:gd name="connsiteY88" fmla="*/ 2345968 h 4061284"/>
              <a:gd name="connsiteX89" fmla="*/ 8288399 w 12191804"/>
              <a:gd name="connsiteY89" fmla="*/ 2344253 h 4061284"/>
              <a:gd name="connsiteX90" fmla="*/ 8344696 w 12191804"/>
              <a:gd name="connsiteY90" fmla="*/ 2287956 h 4061284"/>
              <a:gd name="connsiteX91" fmla="*/ 8344696 w 12191804"/>
              <a:gd name="connsiteY91" fmla="*/ 2238060 h 4061284"/>
              <a:gd name="connsiteX92" fmla="*/ 8344491 w 12191804"/>
              <a:gd name="connsiteY92" fmla="*/ 2238060 h 4061284"/>
              <a:gd name="connsiteX93" fmla="*/ 8344491 w 12191804"/>
              <a:gd name="connsiteY93" fmla="*/ 921017 h 4061284"/>
              <a:gd name="connsiteX94" fmla="*/ 8834676 w 12191804"/>
              <a:gd name="connsiteY94" fmla="*/ 430832 h 4061284"/>
              <a:gd name="connsiteX95" fmla="*/ 9622399 w 12191804"/>
              <a:gd name="connsiteY95" fmla="*/ 432728 h 4061284"/>
              <a:gd name="connsiteX96" fmla="*/ 10093612 w 12191804"/>
              <a:gd name="connsiteY96" fmla="*/ 921957 h 4061284"/>
              <a:gd name="connsiteX97" fmla="*/ 10093612 w 12191804"/>
              <a:gd name="connsiteY97" fmla="*/ 1805120 h 4061284"/>
              <a:gd name="connsiteX98" fmla="*/ 10093612 w 12191804"/>
              <a:gd name="connsiteY98" fmla="*/ 1855510 h 4061284"/>
              <a:gd name="connsiteX99" fmla="*/ 10149704 w 12191804"/>
              <a:gd name="connsiteY99" fmla="*/ 1911313 h 4061284"/>
              <a:gd name="connsiteX100" fmla="*/ 10788133 w 12191804"/>
              <a:gd name="connsiteY100" fmla="*/ 1911313 h 4061284"/>
              <a:gd name="connsiteX101" fmla="*/ 10788133 w 12191804"/>
              <a:gd name="connsiteY101" fmla="*/ 1913422 h 4061284"/>
              <a:gd name="connsiteX102" fmla="*/ 10817232 w 12191804"/>
              <a:gd name="connsiteY102" fmla="*/ 1913422 h 4061284"/>
              <a:gd name="connsiteX103" fmla="*/ 10873528 w 12191804"/>
              <a:gd name="connsiteY103" fmla="*/ 1857125 h 4061284"/>
              <a:gd name="connsiteX104" fmla="*/ 10873528 w 12191804"/>
              <a:gd name="connsiteY104" fmla="*/ 1807229 h 4061284"/>
              <a:gd name="connsiteX105" fmla="*/ 10873324 w 12191804"/>
              <a:gd name="connsiteY105" fmla="*/ 1807229 h 4061284"/>
              <a:gd name="connsiteX106" fmla="*/ 10873324 w 12191804"/>
              <a:gd name="connsiteY106" fmla="*/ 490186 h 4061284"/>
              <a:gd name="connsiteX107" fmla="*/ 11363510 w 12191804"/>
              <a:gd name="connsiteY107" fmla="*/ 0 h 4061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12191804" h="4061284">
                <a:moveTo>
                  <a:pt x="11363510" y="0"/>
                </a:moveTo>
                <a:lnTo>
                  <a:pt x="11806489" y="1066"/>
                </a:lnTo>
                <a:lnTo>
                  <a:pt x="11806489" y="305"/>
                </a:lnTo>
                <a:lnTo>
                  <a:pt x="12191804" y="1232"/>
                </a:lnTo>
                <a:lnTo>
                  <a:pt x="12191804" y="418034"/>
                </a:lnTo>
                <a:lnTo>
                  <a:pt x="11806489" y="418034"/>
                </a:lnTo>
                <a:lnTo>
                  <a:pt x="11806489" y="418033"/>
                </a:lnTo>
                <a:lnTo>
                  <a:pt x="11340639" y="418033"/>
                </a:lnTo>
                <a:lnTo>
                  <a:pt x="11323377" y="421518"/>
                </a:lnTo>
                <a:cubicBezTo>
                  <a:pt x="11303171" y="430065"/>
                  <a:pt x="11288993" y="450072"/>
                  <a:pt x="11288993" y="473391"/>
                </a:cubicBezTo>
                <a:lnTo>
                  <a:pt x="11289197" y="1840331"/>
                </a:lnTo>
                <a:cubicBezTo>
                  <a:pt x="11289197" y="2111053"/>
                  <a:pt x="11069734" y="2330516"/>
                  <a:pt x="10799012" y="2330516"/>
                </a:cubicBezTo>
                <a:lnTo>
                  <a:pt x="10178803" y="2330516"/>
                </a:lnTo>
                <a:lnTo>
                  <a:pt x="10178803" y="2328407"/>
                </a:lnTo>
                <a:lnTo>
                  <a:pt x="10167924" y="2328407"/>
                </a:lnTo>
                <a:cubicBezTo>
                  <a:pt x="9931042" y="2328407"/>
                  <a:pt x="9733405" y="2160380"/>
                  <a:pt x="9687697" y="1937012"/>
                </a:cubicBezTo>
                <a:cubicBezTo>
                  <a:pt x="9684399" y="1904295"/>
                  <a:pt x="9681100" y="1899924"/>
                  <a:pt x="9677803" y="1838862"/>
                </a:cubicBezTo>
                <a:cubicBezTo>
                  <a:pt x="9676167" y="1666861"/>
                  <a:pt x="9680603" y="1067256"/>
                  <a:pt x="9677878" y="905005"/>
                </a:cubicBezTo>
                <a:cubicBezTo>
                  <a:pt x="9669438" y="860530"/>
                  <a:pt x="9666154" y="854697"/>
                  <a:pt x="9621646" y="848865"/>
                </a:cubicBezTo>
                <a:lnTo>
                  <a:pt x="8811806" y="848865"/>
                </a:lnTo>
                <a:lnTo>
                  <a:pt x="8794544" y="852350"/>
                </a:lnTo>
                <a:cubicBezTo>
                  <a:pt x="8774338" y="860896"/>
                  <a:pt x="8760160" y="880904"/>
                  <a:pt x="8760160" y="904223"/>
                </a:cubicBezTo>
                <a:lnTo>
                  <a:pt x="8760365" y="2271162"/>
                </a:lnTo>
                <a:cubicBezTo>
                  <a:pt x="8760365" y="2508043"/>
                  <a:pt x="8586669" y="2717018"/>
                  <a:pt x="8363300" y="2762726"/>
                </a:cubicBezTo>
                <a:lnTo>
                  <a:pt x="7653029" y="2763062"/>
                </a:lnTo>
                <a:cubicBezTo>
                  <a:pt x="7416147" y="2763062"/>
                  <a:pt x="7218510" y="2595035"/>
                  <a:pt x="7172802" y="2371666"/>
                </a:cubicBezTo>
                <a:cubicBezTo>
                  <a:pt x="7166669" y="2347453"/>
                  <a:pt x="7160537" y="2309068"/>
                  <a:pt x="7162908" y="2273517"/>
                </a:cubicBezTo>
                <a:cubicBezTo>
                  <a:pt x="7161271" y="2101516"/>
                  <a:pt x="7165708" y="1501911"/>
                  <a:pt x="7162983" y="1339660"/>
                </a:cubicBezTo>
                <a:cubicBezTo>
                  <a:pt x="7162272" y="1318371"/>
                  <a:pt x="7156410" y="1286775"/>
                  <a:pt x="7106751" y="1283520"/>
                </a:cubicBezTo>
                <a:lnTo>
                  <a:pt x="6296911" y="1283520"/>
                </a:lnTo>
                <a:lnTo>
                  <a:pt x="6279649" y="1287004"/>
                </a:lnTo>
                <a:cubicBezTo>
                  <a:pt x="6259443" y="1295551"/>
                  <a:pt x="6245265" y="1315559"/>
                  <a:pt x="6245265" y="1338877"/>
                </a:cubicBezTo>
                <a:lnTo>
                  <a:pt x="6245470" y="2705816"/>
                </a:lnTo>
                <a:cubicBezTo>
                  <a:pt x="6245470" y="2976538"/>
                  <a:pt x="6026006" y="3193167"/>
                  <a:pt x="5755284" y="3193167"/>
                </a:cubicBezTo>
                <a:lnTo>
                  <a:pt x="5032849" y="3193690"/>
                </a:lnTo>
                <a:cubicBezTo>
                  <a:pt x="4795968" y="3193690"/>
                  <a:pt x="4598331" y="3025663"/>
                  <a:pt x="4552623" y="2802294"/>
                </a:cubicBezTo>
                <a:cubicBezTo>
                  <a:pt x="4543657" y="2763909"/>
                  <a:pt x="4546026" y="2753868"/>
                  <a:pt x="4542730" y="2704145"/>
                </a:cubicBezTo>
                <a:cubicBezTo>
                  <a:pt x="4541092" y="2532143"/>
                  <a:pt x="4545529" y="1932539"/>
                  <a:pt x="4542804" y="1770288"/>
                </a:cubicBezTo>
                <a:cubicBezTo>
                  <a:pt x="4539517" y="1746422"/>
                  <a:pt x="4536230" y="1719980"/>
                  <a:pt x="4486572" y="1714148"/>
                </a:cubicBezTo>
                <a:lnTo>
                  <a:pt x="3676732" y="1714148"/>
                </a:lnTo>
                <a:lnTo>
                  <a:pt x="3659469" y="1717632"/>
                </a:lnTo>
                <a:cubicBezTo>
                  <a:pt x="3639264" y="1726179"/>
                  <a:pt x="3625086" y="1746187"/>
                  <a:pt x="3625086" y="1769505"/>
                </a:cubicBezTo>
                <a:lnTo>
                  <a:pt x="3625290" y="3136444"/>
                </a:lnTo>
                <a:cubicBezTo>
                  <a:pt x="3625290" y="3373326"/>
                  <a:pt x="3457264" y="3570962"/>
                  <a:pt x="3233895" y="3616671"/>
                </a:cubicBezTo>
                <a:lnTo>
                  <a:pt x="3138165" y="3626321"/>
                </a:lnTo>
                <a:lnTo>
                  <a:pt x="3138165" y="3628344"/>
                </a:lnTo>
                <a:lnTo>
                  <a:pt x="2517954" y="3628344"/>
                </a:lnTo>
                <a:cubicBezTo>
                  <a:pt x="2281073" y="3628344"/>
                  <a:pt x="2083436" y="3460318"/>
                  <a:pt x="2037727" y="3236949"/>
                </a:cubicBezTo>
                <a:lnTo>
                  <a:pt x="2027834" y="3138799"/>
                </a:lnTo>
                <a:cubicBezTo>
                  <a:pt x="2027812" y="3138586"/>
                  <a:pt x="2027791" y="3138372"/>
                  <a:pt x="2027769" y="3138159"/>
                </a:cubicBezTo>
                <a:lnTo>
                  <a:pt x="2027908" y="2204942"/>
                </a:lnTo>
                <a:cubicBezTo>
                  <a:pt x="2022046" y="2175925"/>
                  <a:pt x="2026487" y="2152058"/>
                  <a:pt x="1971677" y="2148802"/>
                </a:cubicBezTo>
                <a:lnTo>
                  <a:pt x="1161836" y="2148802"/>
                </a:lnTo>
                <a:lnTo>
                  <a:pt x="1144574" y="2152287"/>
                </a:lnTo>
                <a:cubicBezTo>
                  <a:pt x="1124368" y="2160834"/>
                  <a:pt x="1110190" y="2180842"/>
                  <a:pt x="1110190" y="2204160"/>
                </a:cubicBezTo>
                <a:lnTo>
                  <a:pt x="1110395" y="3571099"/>
                </a:lnTo>
                <a:cubicBezTo>
                  <a:pt x="1110395" y="3841821"/>
                  <a:pt x="890932" y="4061284"/>
                  <a:pt x="620210" y="4061284"/>
                </a:cubicBezTo>
                <a:lnTo>
                  <a:pt x="0" y="4061284"/>
                </a:lnTo>
                <a:lnTo>
                  <a:pt x="0" y="3644190"/>
                </a:lnTo>
                <a:lnTo>
                  <a:pt x="638429" y="3644190"/>
                </a:lnTo>
                <a:cubicBezTo>
                  <a:pt x="669521" y="3644190"/>
                  <a:pt x="694726" y="3618985"/>
                  <a:pt x="694726" y="3587894"/>
                </a:cubicBezTo>
                <a:lnTo>
                  <a:pt x="694726" y="3537997"/>
                </a:lnTo>
                <a:lnTo>
                  <a:pt x="694521" y="3537997"/>
                </a:lnTo>
                <a:lnTo>
                  <a:pt x="694521" y="2220955"/>
                </a:lnTo>
                <a:cubicBezTo>
                  <a:pt x="694521" y="1950233"/>
                  <a:pt x="913985" y="1730769"/>
                  <a:pt x="1184708" y="1730769"/>
                </a:cubicBezTo>
                <a:lnTo>
                  <a:pt x="1972430" y="1732665"/>
                </a:lnTo>
                <a:cubicBezTo>
                  <a:pt x="2243797" y="1742033"/>
                  <a:pt x="2432398" y="1924816"/>
                  <a:pt x="2443643" y="2221894"/>
                </a:cubicBezTo>
                <a:lnTo>
                  <a:pt x="2443643" y="3105057"/>
                </a:lnTo>
                <a:cubicBezTo>
                  <a:pt x="2444209" y="3168792"/>
                  <a:pt x="2434468" y="3206766"/>
                  <a:pt x="2514896" y="3211250"/>
                </a:cubicBezTo>
                <a:lnTo>
                  <a:pt x="3153325" y="3209536"/>
                </a:lnTo>
                <a:cubicBezTo>
                  <a:pt x="3184417" y="3209536"/>
                  <a:pt x="3209621" y="3184330"/>
                  <a:pt x="3209621" y="3153239"/>
                </a:cubicBezTo>
                <a:lnTo>
                  <a:pt x="3209621" y="3103343"/>
                </a:lnTo>
                <a:lnTo>
                  <a:pt x="3209417" y="3103343"/>
                </a:lnTo>
                <a:lnTo>
                  <a:pt x="3209417" y="1786300"/>
                </a:lnTo>
                <a:cubicBezTo>
                  <a:pt x="3209417" y="1515578"/>
                  <a:pt x="3428881" y="1296115"/>
                  <a:pt x="3699603" y="1296115"/>
                </a:cubicBezTo>
                <a:lnTo>
                  <a:pt x="4487325" y="1298010"/>
                </a:lnTo>
                <a:cubicBezTo>
                  <a:pt x="4758691" y="1307378"/>
                  <a:pt x="4947294" y="1490161"/>
                  <a:pt x="4958537" y="1787239"/>
                </a:cubicBezTo>
                <a:lnTo>
                  <a:pt x="4958537" y="2670403"/>
                </a:lnTo>
                <a:cubicBezTo>
                  <a:pt x="4954560" y="2765326"/>
                  <a:pt x="4970420" y="2772377"/>
                  <a:pt x="5014630" y="2776596"/>
                </a:cubicBezTo>
                <a:lnTo>
                  <a:pt x="5773504" y="2776073"/>
                </a:lnTo>
                <a:cubicBezTo>
                  <a:pt x="5804595" y="2776073"/>
                  <a:pt x="5829800" y="2753702"/>
                  <a:pt x="5829800" y="2722611"/>
                </a:cubicBezTo>
                <a:lnTo>
                  <a:pt x="5829800" y="2672715"/>
                </a:lnTo>
                <a:lnTo>
                  <a:pt x="5829596" y="2672715"/>
                </a:lnTo>
                <a:lnTo>
                  <a:pt x="5829596" y="1355672"/>
                </a:lnTo>
                <a:cubicBezTo>
                  <a:pt x="5829596" y="1084950"/>
                  <a:pt x="6049059" y="865487"/>
                  <a:pt x="6319781" y="865487"/>
                </a:cubicBezTo>
                <a:lnTo>
                  <a:pt x="7107504" y="867382"/>
                </a:lnTo>
                <a:cubicBezTo>
                  <a:pt x="7378871" y="876750"/>
                  <a:pt x="7567472" y="1059533"/>
                  <a:pt x="7578717" y="1356611"/>
                </a:cubicBezTo>
                <a:lnTo>
                  <a:pt x="7578717" y="2239775"/>
                </a:lnTo>
                <a:cubicBezTo>
                  <a:pt x="7585460" y="2326195"/>
                  <a:pt x="7572363" y="2338915"/>
                  <a:pt x="7649970" y="2345968"/>
                </a:cubicBezTo>
                <a:lnTo>
                  <a:pt x="8288399" y="2344253"/>
                </a:lnTo>
                <a:cubicBezTo>
                  <a:pt x="8319491" y="2344253"/>
                  <a:pt x="8344696" y="2319048"/>
                  <a:pt x="8344696" y="2287956"/>
                </a:cubicBezTo>
                <a:lnTo>
                  <a:pt x="8344696" y="2238060"/>
                </a:lnTo>
                <a:lnTo>
                  <a:pt x="8344491" y="2238060"/>
                </a:lnTo>
                <a:lnTo>
                  <a:pt x="8344491" y="921017"/>
                </a:lnTo>
                <a:cubicBezTo>
                  <a:pt x="8344491" y="650296"/>
                  <a:pt x="8563954" y="430832"/>
                  <a:pt x="8834676" y="430832"/>
                </a:cubicBezTo>
                <a:lnTo>
                  <a:pt x="9622399" y="432728"/>
                </a:lnTo>
                <a:cubicBezTo>
                  <a:pt x="9893766" y="442095"/>
                  <a:pt x="10082367" y="624878"/>
                  <a:pt x="10093612" y="921957"/>
                </a:cubicBezTo>
                <a:lnTo>
                  <a:pt x="10093612" y="1805120"/>
                </a:lnTo>
                <a:lnTo>
                  <a:pt x="10093612" y="1855510"/>
                </a:lnTo>
                <a:cubicBezTo>
                  <a:pt x="10098137" y="1885449"/>
                  <a:pt x="10102661" y="1915387"/>
                  <a:pt x="10149704" y="1911313"/>
                </a:cubicBezTo>
                <a:lnTo>
                  <a:pt x="10788133" y="1911313"/>
                </a:lnTo>
                <a:lnTo>
                  <a:pt x="10788133" y="1913422"/>
                </a:lnTo>
                <a:lnTo>
                  <a:pt x="10817232" y="1913422"/>
                </a:lnTo>
                <a:cubicBezTo>
                  <a:pt x="10848323" y="1913422"/>
                  <a:pt x="10873528" y="1888217"/>
                  <a:pt x="10873528" y="1857125"/>
                </a:cubicBezTo>
                <a:lnTo>
                  <a:pt x="10873528" y="1807229"/>
                </a:lnTo>
                <a:lnTo>
                  <a:pt x="10873324" y="1807229"/>
                </a:lnTo>
                <a:lnTo>
                  <a:pt x="10873324" y="490186"/>
                </a:lnTo>
                <a:cubicBezTo>
                  <a:pt x="10873324" y="219464"/>
                  <a:pt x="11092787" y="0"/>
                  <a:pt x="11363510" y="0"/>
                </a:cubicBezTo>
                <a:close/>
              </a:path>
            </a:pathLst>
          </a:custGeom>
          <a:solidFill>
            <a:schemeClr val="tx1"/>
          </a:solidFill>
          <a:ln w="38100" cap="flat" cmpd="sng" algn="ctr">
            <a:solidFill>
              <a:schemeClr val="tx1"/>
            </a:solid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30" name="Freeform: Shape 129">
            <a:extLst>
              <a:ext uri="{FF2B5EF4-FFF2-40B4-BE49-F238E27FC236}">
                <a16:creationId xmlns:a16="http://schemas.microsoft.com/office/drawing/2014/main" id="{8E53D496-7CCB-4C29-A204-659D62BB2720}"/>
              </a:ext>
            </a:extLst>
          </p:cNvPr>
          <p:cNvSpPr/>
          <p:nvPr/>
        </p:nvSpPr>
        <p:spPr>
          <a:xfrm>
            <a:off x="-564" y="1644768"/>
            <a:ext cx="12187494" cy="3648287"/>
          </a:xfrm>
          <a:custGeom>
            <a:avLst/>
            <a:gdLst>
              <a:gd name="connsiteX0" fmla="*/ 0 w 10009415"/>
              <a:gd name="connsiteY0" fmla="*/ 3073870 h 3238847"/>
              <a:gd name="connsiteX1" fmla="*/ 718458 w 10009415"/>
              <a:gd name="connsiteY1" fmla="*/ 3073870 h 3238847"/>
              <a:gd name="connsiteX2" fmla="*/ 816429 w 10009415"/>
              <a:gd name="connsiteY2" fmla="*/ 1359370 h 3238847"/>
              <a:gd name="connsiteX3" fmla="*/ 2041072 w 10009415"/>
              <a:gd name="connsiteY3" fmla="*/ 1326712 h 3238847"/>
              <a:gd name="connsiteX4" fmla="*/ 2106386 w 10009415"/>
              <a:gd name="connsiteY4" fmla="*/ 2616670 h 3238847"/>
              <a:gd name="connsiteX5" fmla="*/ 3233058 w 10009415"/>
              <a:gd name="connsiteY5" fmla="*/ 2551355 h 3238847"/>
              <a:gd name="connsiteX6" fmla="*/ 3249386 w 10009415"/>
              <a:gd name="connsiteY6" fmla="*/ 1000141 h 3238847"/>
              <a:gd name="connsiteX7" fmla="*/ 4441372 w 10009415"/>
              <a:gd name="connsiteY7" fmla="*/ 1032798 h 3238847"/>
              <a:gd name="connsiteX8" fmla="*/ 4392386 w 10009415"/>
              <a:gd name="connsiteY8" fmla="*/ 2290098 h 3238847"/>
              <a:gd name="connsiteX9" fmla="*/ 5551715 w 10009415"/>
              <a:gd name="connsiteY9" fmla="*/ 2175798 h 3238847"/>
              <a:gd name="connsiteX10" fmla="*/ 5617029 w 10009415"/>
              <a:gd name="connsiteY10" fmla="*/ 559270 h 3238847"/>
              <a:gd name="connsiteX11" fmla="*/ 6841672 w 10009415"/>
              <a:gd name="connsiteY11" fmla="*/ 608255 h 3238847"/>
              <a:gd name="connsiteX12" fmla="*/ 6825343 w 10009415"/>
              <a:gd name="connsiteY12" fmla="*/ 1767584 h 3238847"/>
              <a:gd name="connsiteX13" fmla="*/ 7919358 w 10009415"/>
              <a:gd name="connsiteY13" fmla="*/ 1734927 h 3238847"/>
              <a:gd name="connsiteX14" fmla="*/ 7919358 w 10009415"/>
              <a:gd name="connsiteY14" fmla="*/ 216370 h 3238847"/>
              <a:gd name="connsiteX15" fmla="*/ 9176658 w 10009415"/>
              <a:gd name="connsiteY15" fmla="*/ 118398 h 3238847"/>
              <a:gd name="connsiteX16" fmla="*/ 9160329 w 10009415"/>
              <a:gd name="connsiteY16" fmla="*/ 1245070 h 3238847"/>
              <a:gd name="connsiteX17" fmla="*/ 10009415 w 10009415"/>
              <a:gd name="connsiteY17" fmla="*/ 1473670 h 3238847"/>
              <a:gd name="connsiteX0" fmla="*/ 0 w 10009415"/>
              <a:gd name="connsiteY0" fmla="*/ 3073870 h 3201979"/>
              <a:gd name="connsiteX1" fmla="*/ 816430 w 10009415"/>
              <a:gd name="connsiteY1" fmla="*/ 3008555 h 3201979"/>
              <a:gd name="connsiteX2" fmla="*/ 816429 w 10009415"/>
              <a:gd name="connsiteY2" fmla="*/ 1359370 h 3201979"/>
              <a:gd name="connsiteX3" fmla="*/ 2041072 w 10009415"/>
              <a:gd name="connsiteY3" fmla="*/ 1326712 h 3201979"/>
              <a:gd name="connsiteX4" fmla="*/ 2106386 w 10009415"/>
              <a:gd name="connsiteY4" fmla="*/ 2616670 h 3201979"/>
              <a:gd name="connsiteX5" fmla="*/ 3233058 w 10009415"/>
              <a:gd name="connsiteY5" fmla="*/ 2551355 h 3201979"/>
              <a:gd name="connsiteX6" fmla="*/ 3249386 w 10009415"/>
              <a:gd name="connsiteY6" fmla="*/ 1000141 h 3201979"/>
              <a:gd name="connsiteX7" fmla="*/ 4441372 w 10009415"/>
              <a:gd name="connsiteY7" fmla="*/ 1032798 h 3201979"/>
              <a:gd name="connsiteX8" fmla="*/ 4392386 w 10009415"/>
              <a:gd name="connsiteY8" fmla="*/ 2290098 h 3201979"/>
              <a:gd name="connsiteX9" fmla="*/ 5551715 w 10009415"/>
              <a:gd name="connsiteY9" fmla="*/ 2175798 h 3201979"/>
              <a:gd name="connsiteX10" fmla="*/ 5617029 w 10009415"/>
              <a:gd name="connsiteY10" fmla="*/ 559270 h 3201979"/>
              <a:gd name="connsiteX11" fmla="*/ 6841672 w 10009415"/>
              <a:gd name="connsiteY11" fmla="*/ 608255 h 3201979"/>
              <a:gd name="connsiteX12" fmla="*/ 6825343 w 10009415"/>
              <a:gd name="connsiteY12" fmla="*/ 1767584 h 3201979"/>
              <a:gd name="connsiteX13" fmla="*/ 7919358 w 10009415"/>
              <a:gd name="connsiteY13" fmla="*/ 1734927 h 3201979"/>
              <a:gd name="connsiteX14" fmla="*/ 7919358 w 10009415"/>
              <a:gd name="connsiteY14" fmla="*/ 216370 h 3201979"/>
              <a:gd name="connsiteX15" fmla="*/ 9176658 w 10009415"/>
              <a:gd name="connsiteY15" fmla="*/ 118398 h 3201979"/>
              <a:gd name="connsiteX16" fmla="*/ 9160329 w 10009415"/>
              <a:gd name="connsiteY16" fmla="*/ 1245070 h 3201979"/>
              <a:gd name="connsiteX17" fmla="*/ 10009415 w 10009415"/>
              <a:gd name="connsiteY17" fmla="*/ 1473670 h 3201979"/>
              <a:gd name="connsiteX0" fmla="*/ 0 w 10009415"/>
              <a:gd name="connsiteY0" fmla="*/ 3073870 h 3206023"/>
              <a:gd name="connsiteX1" fmla="*/ 792984 w 10009415"/>
              <a:gd name="connsiteY1" fmla="*/ 3016370 h 3206023"/>
              <a:gd name="connsiteX2" fmla="*/ 816429 w 10009415"/>
              <a:gd name="connsiteY2" fmla="*/ 1359370 h 3206023"/>
              <a:gd name="connsiteX3" fmla="*/ 2041072 w 10009415"/>
              <a:gd name="connsiteY3" fmla="*/ 1326712 h 3206023"/>
              <a:gd name="connsiteX4" fmla="*/ 2106386 w 10009415"/>
              <a:gd name="connsiteY4" fmla="*/ 2616670 h 3206023"/>
              <a:gd name="connsiteX5" fmla="*/ 3233058 w 10009415"/>
              <a:gd name="connsiteY5" fmla="*/ 2551355 h 3206023"/>
              <a:gd name="connsiteX6" fmla="*/ 3249386 w 10009415"/>
              <a:gd name="connsiteY6" fmla="*/ 1000141 h 3206023"/>
              <a:gd name="connsiteX7" fmla="*/ 4441372 w 10009415"/>
              <a:gd name="connsiteY7" fmla="*/ 1032798 h 3206023"/>
              <a:gd name="connsiteX8" fmla="*/ 4392386 w 10009415"/>
              <a:gd name="connsiteY8" fmla="*/ 2290098 h 3206023"/>
              <a:gd name="connsiteX9" fmla="*/ 5551715 w 10009415"/>
              <a:gd name="connsiteY9" fmla="*/ 2175798 h 3206023"/>
              <a:gd name="connsiteX10" fmla="*/ 5617029 w 10009415"/>
              <a:gd name="connsiteY10" fmla="*/ 559270 h 3206023"/>
              <a:gd name="connsiteX11" fmla="*/ 6841672 w 10009415"/>
              <a:gd name="connsiteY11" fmla="*/ 608255 h 3206023"/>
              <a:gd name="connsiteX12" fmla="*/ 6825343 w 10009415"/>
              <a:gd name="connsiteY12" fmla="*/ 1767584 h 3206023"/>
              <a:gd name="connsiteX13" fmla="*/ 7919358 w 10009415"/>
              <a:gd name="connsiteY13" fmla="*/ 1734927 h 3206023"/>
              <a:gd name="connsiteX14" fmla="*/ 7919358 w 10009415"/>
              <a:gd name="connsiteY14" fmla="*/ 216370 h 3206023"/>
              <a:gd name="connsiteX15" fmla="*/ 9176658 w 10009415"/>
              <a:gd name="connsiteY15" fmla="*/ 118398 h 3206023"/>
              <a:gd name="connsiteX16" fmla="*/ 9160329 w 10009415"/>
              <a:gd name="connsiteY16" fmla="*/ 1245070 h 3206023"/>
              <a:gd name="connsiteX17" fmla="*/ 10009415 w 10009415"/>
              <a:gd name="connsiteY17" fmla="*/ 1473670 h 3206023"/>
              <a:gd name="connsiteX0" fmla="*/ 0 w 10009415"/>
              <a:gd name="connsiteY0" fmla="*/ 3073870 h 3201019"/>
              <a:gd name="connsiteX1" fmla="*/ 792984 w 10009415"/>
              <a:gd name="connsiteY1" fmla="*/ 3016370 h 3201019"/>
              <a:gd name="connsiteX2" fmla="*/ 839875 w 10009415"/>
              <a:gd name="connsiteY2" fmla="*/ 1437524 h 3201019"/>
              <a:gd name="connsiteX3" fmla="*/ 2041072 w 10009415"/>
              <a:gd name="connsiteY3" fmla="*/ 1326712 h 3201019"/>
              <a:gd name="connsiteX4" fmla="*/ 2106386 w 10009415"/>
              <a:gd name="connsiteY4" fmla="*/ 2616670 h 3201019"/>
              <a:gd name="connsiteX5" fmla="*/ 3233058 w 10009415"/>
              <a:gd name="connsiteY5" fmla="*/ 2551355 h 3201019"/>
              <a:gd name="connsiteX6" fmla="*/ 3249386 w 10009415"/>
              <a:gd name="connsiteY6" fmla="*/ 1000141 h 3201019"/>
              <a:gd name="connsiteX7" fmla="*/ 4441372 w 10009415"/>
              <a:gd name="connsiteY7" fmla="*/ 1032798 h 3201019"/>
              <a:gd name="connsiteX8" fmla="*/ 4392386 w 10009415"/>
              <a:gd name="connsiteY8" fmla="*/ 2290098 h 3201019"/>
              <a:gd name="connsiteX9" fmla="*/ 5551715 w 10009415"/>
              <a:gd name="connsiteY9" fmla="*/ 2175798 h 3201019"/>
              <a:gd name="connsiteX10" fmla="*/ 5617029 w 10009415"/>
              <a:gd name="connsiteY10" fmla="*/ 559270 h 3201019"/>
              <a:gd name="connsiteX11" fmla="*/ 6841672 w 10009415"/>
              <a:gd name="connsiteY11" fmla="*/ 608255 h 3201019"/>
              <a:gd name="connsiteX12" fmla="*/ 6825343 w 10009415"/>
              <a:gd name="connsiteY12" fmla="*/ 1767584 h 3201019"/>
              <a:gd name="connsiteX13" fmla="*/ 7919358 w 10009415"/>
              <a:gd name="connsiteY13" fmla="*/ 1734927 h 3201019"/>
              <a:gd name="connsiteX14" fmla="*/ 7919358 w 10009415"/>
              <a:gd name="connsiteY14" fmla="*/ 216370 h 3201019"/>
              <a:gd name="connsiteX15" fmla="*/ 9176658 w 10009415"/>
              <a:gd name="connsiteY15" fmla="*/ 118398 h 3201019"/>
              <a:gd name="connsiteX16" fmla="*/ 9160329 w 10009415"/>
              <a:gd name="connsiteY16" fmla="*/ 1245070 h 3201019"/>
              <a:gd name="connsiteX17" fmla="*/ 10009415 w 10009415"/>
              <a:gd name="connsiteY17" fmla="*/ 1473670 h 3201019"/>
              <a:gd name="connsiteX0" fmla="*/ 0 w 10009415"/>
              <a:gd name="connsiteY0" fmla="*/ 3073870 h 3197557"/>
              <a:gd name="connsiteX1" fmla="*/ 792984 w 10009415"/>
              <a:gd name="connsiteY1" fmla="*/ 3016370 h 3197557"/>
              <a:gd name="connsiteX2" fmla="*/ 804706 w 10009415"/>
              <a:gd name="connsiteY2" fmla="*/ 1492231 h 3197557"/>
              <a:gd name="connsiteX3" fmla="*/ 2041072 w 10009415"/>
              <a:gd name="connsiteY3" fmla="*/ 1326712 h 3197557"/>
              <a:gd name="connsiteX4" fmla="*/ 2106386 w 10009415"/>
              <a:gd name="connsiteY4" fmla="*/ 2616670 h 3197557"/>
              <a:gd name="connsiteX5" fmla="*/ 3233058 w 10009415"/>
              <a:gd name="connsiteY5" fmla="*/ 2551355 h 3197557"/>
              <a:gd name="connsiteX6" fmla="*/ 3249386 w 10009415"/>
              <a:gd name="connsiteY6" fmla="*/ 1000141 h 3197557"/>
              <a:gd name="connsiteX7" fmla="*/ 4441372 w 10009415"/>
              <a:gd name="connsiteY7" fmla="*/ 1032798 h 3197557"/>
              <a:gd name="connsiteX8" fmla="*/ 4392386 w 10009415"/>
              <a:gd name="connsiteY8" fmla="*/ 2290098 h 3197557"/>
              <a:gd name="connsiteX9" fmla="*/ 5551715 w 10009415"/>
              <a:gd name="connsiteY9" fmla="*/ 2175798 h 3197557"/>
              <a:gd name="connsiteX10" fmla="*/ 5617029 w 10009415"/>
              <a:gd name="connsiteY10" fmla="*/ 559270 h 3197557"/>
              <a:gd name="connsiteX11" fmla="*/ 6841672 w 10009415"/>
              <a:gd name="connsiteY11" fmla="*/ 608255 h 3197557"/>
              <a:gd name="connsiteX12" fmla="*/ 6825343 w 10009415"/>
              <a:gd name="connsiteY12" fmla="*/ 1767584 h 3197557"/>
              <a:gd name="connsiteX13" fmla="*/ 7919358 w 10009415"/>
              <a:gd name="connsiteY13" fmla="*/ 1734927 h 3197557"/>
              <a:gd name="connsiteX14" fmla="*/ 7919358 w 10009415"/>
              <a:gd name="connsiteY14" fmla="*/ 216370 h 3197557"/>
              <a:gd name="connsiteX15" fmla="*/ 9176658 w 10009415"/>
              <a:gd name="connsiteY15" fmla="*/ 118398 h 3197557"/>
              <a:gd name="connsiteX16" fmla="*/ 9160329 w 10009415"/>
              <a:gd name="connsiteY16" fmla="*/ 1245070 h 3197557"/>
              <a:gd name="connsiteX17" fmla="*/ 10009415 w 10009415"/>
              <a:gd name="connsiteY17" fmla="*/ 1473670 h 3197557"/>
              <a:gd name="connsiteX0" fmla="*/ 0 w 10009415"/>
              <a:gd name="connsiteY0" fmla="*/ 3073870 h 3197557"/>
              <a:gd name="connsiteX1" fmla="*/ 792984 w 10009415"/>
              <a:gd name="connsiteY1" fmla="*/ 3016370 h 3197557"/>
              <a:gd name="connsiteX2" fmla="*/ 804706 w 10009415"/>
              <a:gd name="connsiteY2" fmla="*/ 1492231 h 3197557"/>
              <a:gd name="connsiteX3" fmla="*/ 2041072 w 10009415"/>
              <a:gd name="connsiteY3" fmla="*/ 1326712 h 3197557"/>
              <a:gd name="connsiteX4" fmla="*/ 2106386 w 10009415"/>
              <a:gd name="connsiteY4" fmla="*/ 2616670 h 3197557"/>
              <a:gd name="connsiteX5" fmla="*/ 3233058 w 10009415"/>
              <a:gd name="connsiteY5" fmla="*/ 2551355 h 3197557"/>
              <a:gd name="connsiteX6" fmla="*/ 3249386 w 10009415"/>
              <a:gd name="connsiteY6" fmla="*/ 1000141 h 3197557"/>
              <a:gd name="connsiteX7" fmla="*/ 4441372 w 10009415"/>
              <a:gd name="connsiteY7" fmla="*/ 1032798 h 3197557"/>
              <a:gd name="connsiteX8" fmla="*/ 4392386 w 10009415"/>
              <a:gd name="connsiteY8" fmla="*/ 2290098 h 3197557"/>
              <a:gd name="connsiteX9" fmla="*/ 5551715 w 10009415"/>
              <a:gd name="connsiteY9" fmla="*/ 2175798 h 3197557"/>
              <a:gd name="connsiteX10" fmla="*/ 5617029 w 10009415"/>
              <a:gd name="connsiteY10" fmla="*/ 559270 h 3197557"/>
              <a:gd name="connsiteX11" fmla="*/ 6841672 w 10009415"/>
              <a:gd name="connsiteY11" fmla="*/ 608255 h 3197557"/>
              <a:gd name="connsiteX12" fmla="*/ 6825343 w 10009415"/>
              <a:gd name="connsiteY12" fmla="*/ 1767584 h 3197557"/>
              <a:gd name="connsiteX13" fmla="*/ 7919358 w 10009415"/>
              <a:gd name="connsiteY13" fmla="*/ 1734927 h 3197557"/>
              <a:gd name="connsiteX14" fmla="*/ 7919358 w 10009415"/>
              <a:gd name="connsiteY14" fmla="*/ 216370 h 3197557"/>
              <a:gd name="connsiteX15" fmla="*/ 9176658 w 10009415"/>
              <a:gd name="connsiteY15" fmla="*/ 118398 h 3197557"/>
              <a:gd name="connsiteX16" fmla="*/ 9160329 w 10009415"/>
              <a:gd name="connsiteY16" fmla="*/ 1245070 h 3197557"/>
              <a:gd name="connsiteX17" fmla="*/ 10009415 w 10009415"/>
              <a:gd name="connsiteY17" fmla="*/ 1473670 h 3197557"/>
              <a:gd name="connsiteX0" fmla="*/ 0 w 10009415"/>
              <a:gd name="connsiteY0" fmla="*/ 3073870 h 3197312"/>
              <a:gd name="connsiteX1" fmla="*/ 792984 w 10009415"/>
              <a:gd name="connsiteY1" fmla="*/ 3016370 h 3197312"/>
              <a:gd name="connsiteX2" fmla="*/ 855506 w 10009415"/>
              <a:gd name="connsiteY2" fmla="*/ 1496138 h 3197312"/>
              <a:gd name="connsiteX3" fmla="*/ 2041072 w 10009415"/>
              <a:gd name="connsiteY3" fmla="*/ 1326712 h 3197312"/>
              <a:gd name="connsiteX4" fmla="*/ 2106386 w 10009415"/>
              <a:gd name="connsiteY4" fmla="*/ 2616670 h 3197312"/>
              <a:gd name="connsiteX5" fmla="*/ 3233058 w 10009415"/>
              <a:gd name="connsiteY5" fmla="*/ 2551355 h 3197312"/>
              <a:gd name="connsiteX6" fmla="*/ 3249386 w 10009415"/>
              <a:gd name="connsiteY6" fmla="*/ 1000141 h 3197312"/>
              <a:gd name="connsiteX7" fmla="*/ 4441372 w 10009415"/>
              <a:gd name="connsiteY7" fmla="*/ 1032798 h 3197312"/>
              <a:gd name="connsiteX8" fmla="*/ 4392386 w 10009415"/>
              <a:gd name="connsiteY8" fmla="*/ 2290098 h 3197312"/>
              <a:gd name="connsiteX9" fmla="*/ 5551715 w 10009415"/>
              <a:gd name="connsiteY9" fmla="*/ 2175798 h 3197312"/>
              <a:gd name="connsiteX10" fmla="*/ 5617029 w 10009415"/>
              <a:gd name="connsiteY10" fmla="*/ 559270 h 3197312"/>
              <a:gd name="connsiteX11" fmla="*/ 6841672 w 10009415"/>
              <a:gd name="connsiteY11" fmla="*/ 608255 h 3197312"/>
              <a:gd name="connsiteX12" fmla="*/ 6825343 w 10009415"/>
              <a:gd name="connsiteY12" fmla="*/ 1767584 h 3197312"/>
              <a:gd name="connsiteX13" fmla="*/ 7919358 w 10009415"/>
              <a:gd name="connsiteY13" fmla="*/ 1734927 h 3197312"/>
              <a:gd name="connsiteX14" fmla="*/ 7919358 w 10009415"/>
              <a:gd name="connsiteY14" fmla="*/ 216370 h 3197312"/>
              <a:gd name="connsiteX15" fmla="*/ 9176658 w 10009415"/>
              <a:gd name="connsiteY15" fmla="*/ 118398 h 3197312"/>
              <a:gd name="connsiteX16" fmla="*/ 9160329 w 10009415"/>
              <a:gd name="connsiteY16" fmla="*/ 1245070 h 3197312"/>
              <a:gd name="connsiteX17" fmla="*/ 10009415 w 10009415"/>
              <a:gd name="connsiteY17" fmla="*/ 1473670 h 3197312"/>
              <a:gd name="connsiteX0" fmla="*/ 0 w 10009415"/>
              <a:gd name="connsiteY0" fmla="*/ 3073870 h 3194864"/>
              <a:gd name="connsiteX1" fmla="*/ 792984 w 10009415"/>
              <a:gd name="connsiteY1" fmla="*/ 3016370 h 3194864"/>
              <a:gd name="connsiteX2" fmla="*/ 839875 w 10009415"/>
              <a:gd name="connsiteY2" fmla="*/ 1535215 h 3194864"/>
              <a:gd name="connsiteX3" fmla="*/ 2041072 w 10009415"/>
              <a:gd name="connsiteY3" fmla="*/ 1326712 h 3194864"/>
              <a:gd name="connsiteX4" fmla="*/ 2106386 w 10009415"/>
              <a:gd name="connsiteY4" fmla="*/ 2616670 h 3194864"/>
              <a:gd name="connsiteX5" fmla="*/ 3233058 w 10009415"/>
              <a:gd name="connsiteY5" fmla="*/ 2551355 h 3194864"/>
              <a:gd name="connsiteX6" fmla="*/ 3249386 w 10009415"/>
              <a:gd name="connsiteY6" fmla="*/ 1000141 h 3194864"/>
              <a:gd name="connsiteX7" fmla="*/ 4441372 w 10009415"/>
              <a:gd name="connsiteY7" fmla="*/ 1032798 h 3194864"/>
              <a:gd name="connsiteX8" fmla="*/ 4392386 w 10009415"/>
              <a:gd name="connsiteY8" fmla="*/ 2290098 h 3194864"/>
              <a:gd name="connsiteX9" fmla="*/ 5551715 w 10009415"/>
              <a:gd name="connsiteY9" fmla="*/ 2175798 h 3194864"/>
              <a:gd name="connsiteX10" fmla="*/ 5617029 w 10009415"/>
              <a:gd name="connsiteY10" fmla="*/ 559270 h 3194864"/>
              <a:gd name="connsiteX11" fmla="*/ 6841672 w 10009415"/>
              <a:gd name="connsiteY11" fmla="*/ 608255 h 3194864"/>
              <a:gd name="connsiteX12" fmla="*/ 6825343 w 10009415"/>
              <a:gd name="connsiteY12" fmla="*/ 1767584 h 3194864"/>
              <a:gd name="connsiteX13" fmla="*/ 7919358 w 10009415"/>
              <a:gd name="connsiteY13" fmla="*/ 1734927 h 3194864"/>
              <a:gd name="connsiteX14" fmla="*/ 7919358 w 10009415"/>
              <a:gd name="connsiteY14" fmla="*/ 216370 h 3194864"/>
              <a:gd name="connsiteX15" fmla="*/ 9176658 w 10009415"/>
              <a:gd name="connsiteY15" fmla="*/ 118398 h 3194864"/>
              <a:gd name="connsiteX16" fmla="*/ 9160329 w 10009415"/>
              <a:gd name="connsiteY16" fmla="*/ 1245070 h 3194864"/>
              <a:gd name="connsiteX17" fmla="*/ 10009415 w 10009415"/>
              <a:gd name="connsiteY17" fmla="*/ 1473670 h 3194864"/>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43784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39875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133400"/>
              <a:gd name="connsiteX1" fmla="*/ 839877 w 10009415"/>
              <a:gd name="connsiteY1" fmla="*/ 2832709 h 3133400"/>
              <a:gd name="connsiteX2" fmla="*/ 843782 w 10009415"/>
              <a:gd name="connsiteY2" fmla="*/ 1535215 h 3133400"/>
              <a:gd name="connsiteX3" fmla="*/ 2041072 w 10009415"/>
              <a:gd name="connsiteY3" fmla="*/ 1326712 h 3133400"/>
              <a:gd name="connsiteX4" fmla="*/ 2106386 w 10009415"/>
              <a:gd name="connsiteY4" fmla="*/ 2616670 h 3133400"/>
              <a:gd name="connsiteX5" fmla="*/ 3233058 w 10009415"/>
              <a:gd name="connsiteY5" fmla="*/ 2551355 h 3133400"/>
              <a:gd name="connsiteX6" fmla="*/ 3249386 w 10009415"/>
              <a:gd name="connsiteY6" fmla="*/ 1000141 h 3133400"/>
              <a:gd name="connsiteX7" fmla="*/ 4441372 w 10009415"/>
              <a:gd name="connsiteY7" fmla="*/ 1032798 h 3133400"/>
              <a:gd name="connsiteX8" fmla="*/ 4392386 w 10009415"/>
              <a:gd name="connsiteY8" fmla="*/ 2290098 h 3133400"/>
              <a:gd name="connsiteX9" fmla="*/ 5551715 w 10009415"/>
              <a:gd name="connsiteY9" fmla="*/ 2175798 h 3133400"/>
              <a:gd name="connsiteX10" fmla="*/ 5617029 w 10009415"/>
              <a:gd name="connsiteY10" fmla="*/ 559270 h 3133400"/>
              <a:gd name="connsiteX11" fmla="*/ 6841672 w 10009415"/>
              <a:gd name="connsiteY11" fmla="*/ 608255 h 3133400"/>
              <a:gd name="connsiteX12" fmla="*/ 6825343 w 10009415"/>
              <a:gd name="connsiteY12" fmla="*/ 1767584 h 3133400"/>
              <a:gd name="connsiteX13" fmla="*/ 7919358 w 10009415"/>
              <a:gd name="connsiteY13" fmla="*/ 1734927 h 3133400"/>
              <a:gd name="connsiteX14" fmla="*/ 7919358 w 10009415"/>
              <a:gd name="connsiteY14" fmla="*/ 216370 h 3133400"/>
              <a:gd name="connsiteX15" fmla="*/ 9176658 w 10009415"/>
              <a:gd name="connsiteY15" fmla="*/ 118398 h 3133400"/>
              <a:gd name="connsiteX16" fmla="*/ 9160329 w 10009415"/>
              <a:gd name="connsiteY16" fmla="*/ 1245070 h 3133400"/>
              <a:gd name="connsiteX17" fmla="*/ 10009415 w 10009415"/>
              <a:gd name="connsiteY17" fmla="*/ 1473670 h 3133400"/>
              <a:gd name="connsiteX0" fmla="*/ 0 w 10009415"/>
              <a:gd name="connsiteY0" fmla="*/ 3073870 h 3080255"/>
              <a:gd name="connsiteX1" fmla="*/ 839877 w 10009415"/>
              <a:gd name="connsiteY1" fmla="*/ 2832709 h 3080255"/>
              <a:gd name="connsiteX2" fmla="*/ 843782 w 10009415"/>
              <a:gd name="connsiteY2" fmla="*/ 1535215 h 3080255"/>
              <a:gd name="connsiteX3" fmla="*/ 2041072 w 10009415"/>
              <a:gd name="connsiteY3" fmla="*/ 1326712 h 3080255"/>
              <a:gd name="connsiteX4" fmla="*/ 2106386 w 10009415"/>
              <a:gd name="connsiteY4" fmla="*/ 2616670 h 3080255"/>
              <a:gd name="connsiteX5" fmla="*/ 3233058 w 10009415"/>
              <a:gd name="connsiteY5" fmla="*/ 2551355 h 3080255"/>
              <a:gd name="connsiteX6" fmla="*/ 3249386 w 10009415"/>
              <a:gd name="connsiteY6" fmla="*/ 1000141 h 3080255"/>
              <a:gd name="connsiteX7" fmla="*/ 4441372 w 10009415"/>
              <a:gd name="connsiteY7" fmla="*/ 1032798 h 3080255"/>
              <a:gd name="connsiteX8" fmla="*/ 4392386 w 10009415"/>
              <a:gd name="connsiteY8" fmla="*/ 2290098 h 3080255"/>
              <a:gd name="connsiteX9" fmla="*/ 5551715 w 10009415"/>
              <a:gd name="connsiteY9" fmla="*/ 2175798 h 3080255"/>
              <a:gd name="connsiteX10" fmla="*/ 5617029 w 10009415"/>
              <a:gd name="connsiteY10" fmla="*/ 559270 h 3080255"/>
              <a:gd name="connsiteX11" fmla="*/ 6841672 w 10009415"/>
              <a:gd name="connsiteY11" fmla="*/ 608255 h 3080255"/>
              <a:gd name="connsiteX12" fmla="*/ 6825343 w 10009415"/>
              <a:gd name="connsiteY12" fmla="*/ 1767584 h 3080255"/>
              <a:gd name="connsiteX13" fmla="*/ 7919358 w 10009415"/>
              <a:gd name="connsiteY13" fmla="*/ 1734927 h 3080255"/>
              <a:gd name="connsiteX14" fmla="*/ 7919358 w 10009415"/>
              <a:gd name="connsiteY14" fmla="*/ 216370 h 3080255"/>
              <a:gd name="connsiteX15" fmla="*/ 9176658 w 10009415"/>
              <a:gd name="connsiteY15" fmla="*/ 118398 h 3080255"/>
              <a:gd name="connsiteX16" fmla="*/ 9160329 w 10009415"/>
              <a:gd name="connsiteY16" fmla="*/ 1245070 h 3080255"/>
              <a:gd name="connsiteX17" fmla="*/ 10009415 w 10009415"/>
              <a:gd name="connsiteY17" fmla="*/ 1473670 h 3080255"/>
              <a:gd name="connsiteX0" fmla="*/ 0 w 10009415"/>
              <a:gd name="connsiteY0" fmla="*/ 3089501 h 3094478"/>
              <a:gd name="connsiteX1" fmla="*/ 839877 w 10009415"/>
              <a:gd name="connsiteY1" fmla="*/ 2832709 h 3094478"/>
              <a:gd name="connsiteX2" fmla="*/ 843782 w 10009415"/>
              <a:gd name="connsiteY2" fmla="*/ 1535215 h 3094478"/>
              <a:gd name="connsiteX3" fmla="*/ 2041072 w 10009415"/>
              <a:gd name="connsiteY3" fmla="*/ 1326712 h 3094478"/>
              <a:gd name="connsiteX4" fmla="*/ 2106386 w 10009415"/>
              <a:gd name="connsiteY4" fmla="*/ 2616670 h 3094478"/>
              <a:gd name="connsiteX5" fmla="*/ 3233058 w 10009415"/>
              <a:gd name="connsiteY5" fmla="*/ 2551355 h 3094478"/>
              <a:gd name="connsiteX6" fmla="*/ 3249386 w 10009415"/>
              <a:gd name="connsiteY6" fmla="*/ 1000141 h 3094478"/>
              <a:gd name="connsiteX7" fmla="*/ 4441372 w 10009415"/>
              <a:gd name="connsiteY7" fmla="*/ 1032798 h 3094478"/>
              <a:gd name="connsiteX8" fmla="*/ 4392386 w 10009415"/>
              <a:gd name="connsiteY8" fmla="*/ 2290098 h 3094478"/>
              <a:gd name="connsiteX9" fmla="*/ 5551715 w 10009415"/>
              <a:gd name="connsiteY9" fmla="*/ 2175798 h 3094478"/>
              <a:gd name="connsiteX10" fmla="*/ 5617029 w 10009415"/>
              <a:gd name="connsiteY10" fmla="*/ 559270 h 3094478"/>
              <a:gd name="connsiteX11" fmla="*/ 6841672 w 10009415"/>
              <a:gd name="connsiteY11" fmla="*/ 608255 h 3094478"/>
              <a:gd name="connsiteX12" fmla="*/ 6825343 w 10009415"/>
              <a:gd name="connsiteY12" fmla="*/ 1767584 h 3094478"/>
              <a:gd name="connsiteX13" fmla="*/ 7919358 w 10009415"/>
              <a:gd name="connsiteY13" fmla="*/ 1734927 h 3094478"/>
              <a:gd name="connsiteX14" fmla="*/ 7919358 w 10009415"/>
              <a:gd name="connsiteY14" fmla="*/ 216370 h 3094478"/>
              <a:gd name="connsiteX15" fmla="*/ 9176658 w 10009415"/>
              <a:gd name="connsiteY15" fmla="*/ 118398 h 3094478"/>
              <a:gd name="connsiteX16" fmla="*/ 9160329 w 10009415"/>
              <a:gd name="connsiteY16" fmla="*/ 1245070 h 3094478"/>
              <a:gd name="connsiteX17" fmla="*/ 10009415 w 10009415"/>
              <a:gd name="connsiteY17" fmla="*/ 1473670 h 3094478"/>
              <a:gd name="connsiteX0" fmla="*/ 0 w 10009415"/>
              <a:gd name="connsiteY0" fmla="*/ 3089501 h 3094478"/>
              <a:gd name="connsiteX1" fmla="*/ 839877 w 10009415"/>
              <a:gd name="connsiteY1" fmla="*/ 2832709 h 3094478"/>
              <a:gd name="connsiteX2" fmla="*/ 843782 w 10009415"/>
              <a:gd name="connsiteY2" fmla="*/ 1535215 h 3094478"/>
              <a:gd name="connsiteX3" fmla="*/ 2041072 w 10009415"/>
              <a:gd name="connsiteY3" fmla="*/ 1326712 h 3094478"/>
              <a:gd name="connsiteX4" fmla="*/ 2106386 w 10009415"/>
              <a:gd name="connsiteY4" fmla="*/ 2616670 h 3094478"/>
              <a:gd name="connsiteX5" fmla="*/ 3233058 w 10009415"/>
              <a:gd name="connsiteY5" fmla="*/ 2551355 h 3094478"/>
              <a:gd name="connsiteX6" fmla="*/ 3249386 w 10009415"/>
              <a:gd name="connsiteY6" fmla="*/ 1000141 h 3094478"/>
              <a:gd name="connsiteX7" fmla="*/ 4441372 w 10009415"/>
              <a:gd name="connsiteY7" fmla="*/ 1032798 h 3094478"/>
              <a:gd name="connsiteX8" fmla="*/ 4392386 w 10009415"/>
              <a:gd name="connsiteY8" fmla="*/ 2290098 h 3094478"/>
              <a:gd name="connsiteX9" fmla="*/ 5551715 w 10009415"/>
              <a:gd name="connsiteY9" fmla="*/ 2175798 h 3094478"/>
              <a:gd name="connsiteX10" fmla="*/ 5617029 w 10009415"/>
              <a:gd name="connsiteY10" fmla="*/ 559270 h 3094478"/>
              <a:gd name="connsiteX11" fmla="*/ 6841672 w 10009415"/>
              <a:gd name="connsiteY11" fmla="*/ 608255 h 3094478"/>
              <a:gd name="connsiteX12" fmla="*/ 6825343 w 10009415"/>
              <a:gd name="connsiteY12" fmla="*/ 1767584 h 3094478"/>
              <a:gd name="connsiteX13" fmla="*/ 7919358 w 10009415"/>
              <a:gd name="connsiteY13" fmla="*/ 1734927 h 3094478"/>
              <a:gd name="connsiteX14" fmla="*/ 7919358 w 10009415"/>
              <a:gd name="connsiteY14" fmla="*/ 216370 h 3094478"/>
              <a:gd name="connsiteX15" fmla="*/ 9176658 w 10009415"/>
              <a:gd name="connsiteY15" fmla="*/ 118398 h 3094478"/>
              <a:gd name="connsiteX16" fmla="*/ 9160329 w 10009415"/>
              <a:gd name="connsiteY16" fmla="*/ 1245070 h 3094478"/>
              <a:gd name="connsiteX17" fmla="*/ 10009415 w 10009415"/>
              <a:gd name="connsiteY17" fmla="*/ 1473670 h 3094478"/>
              <a:gd name="connsiteX0" fmla="*/ 0 w 10009415"/>
              <a:gd name="connsiteY0" fmla="*/ 3089501 h 3093738"/>
              <a:gd name="connsiteX1" fmla="*/ 839877 w 10009415"/>
              <a:gd name="connsiteY1" fmla="*/ 2832709 h 3093738"/>
              <a:gd name="connsiteX2" fmla="*/ 843782 w 10009415"/>
              <a:gd name="connsiteY2" fmla="*/ 1535215 h 3093738"/>
              <a:gd name="connsiteX3" fmla="*/ 2041072 w 10009415"/>
              <a:gd name="connsiteY3" fmla="*/ 1326712 h 3093738"/>
              <a:gd name="connsiteX4" fmla="*/ 2106386 w 10009415"/>
              <a:gd name="connsiteY4" fmla="*/ 2616670 h 3093738"/>
              <a:gd name="connsiteX5" fmla="*/ 3233058 w 10009415"/>
              <a:gd name="connsiteY5" fmla="*/ 2551355 h 3093738"/>
              <a:gd name="connsiteX6" fmla="*/ 3249386 w 10009415"/>
              <a:gd name="connsiteY6" fmla="*/ 1000141 h 3093738"/>
              <a:gd name="connsiteX7" fmla="*/ 4441372 w 10009415"/>
              <a:gd name="connsiteY7" fmla="*/ 1032798 h 3093738"/>
              <a:gd name="connsiteX8" fmla="*/ 4392386 w 10009415"/>
              <a:gd name="connsiteY8" fmla="*/ 2290098 h 3093738"/>
              <a:gd name="connsiteX9" fmla="*/ 5551715 w 10009415"/>
              <a:gd name="connsiteY9" fmla="*/ 2175798 h 3093738"/>
              <a:gd name="connsiteX10" fmla="*/ 5617029 w 10009415"/>
              <a:gd name="connsiteY10" fmla="*/ 559270 h 3093738"/>
              <a:gd name="connsiteX11" fmla="*/ 6841672 w 10009415"/>
              <a:gd name="connsiteY11" fmla="*/ 608255 h 3093738"/>
              <a:gd name="connsiteX12" fmla="*/ 6825343 w 10009415"/>
              <a:gd name="connsiteY12" fmla="*/ 1767584 h 3093738"/>
              <a:gd name="connsiteX13" fmla="*/ 7919358 w 10009415"/>
              <a:gd name="connsiteY13" fmla="*/ 1734927 h 3093738"/>
              <a:gd name="connsiteX14" fmla="*/ 7919358 w 10009415"/>
              <a:gd name="connsiteY14" fmla="*/ 216370 h 3093738"/>
              <a:gd name="connsiteX15" fmla="*/ 9176658 w 10009415"/>
              <a:gd name="connsiteY15" fmla="*/ 118398 h 3093738"/>
              <a:gd name="connsiteX16" fmla="*/ 9160329 w 10009415"/>
              <a:gd name="connsiteY16" fmla="*/ 1245070 h 3093738"/>
              <a:gd name="connsiteX17" fmla="*/ 10009415 w 10009415"/>
              <a:gd name="connsiteY17" fmla="*/ 1473670 h 3093738"/>
              <a:gd name="connsiteX0" fmla="*/ 0 w 10009415"/>
              <a:gd name="connsiteY0" fmla="*/ 3089501 h 3094213"/>
              <a:gd name="connsiteX1" fmla="*/ 839877 w 10009415"/>
              <a:gd name="connsiteY1" fmla="*/ 2832709 h 3094213"/>
              <a:gd name="connsiteX2" fmla="*/ 843782 w 10009415"/>
              <a:gd name="connsiteY2" fmla="*/ 1535215 h 3094213"/>
              <a:gd name="connsiteX3" fmla="*/ 2041072 w 10009415"/>
              <a:gd name="connsiteY3" fmla="*/ 1326712 h 3094213"/>
              <a:gd name="connsiteX4" fmla="*/ 2106386 w 10009415"/>
              <a:gd name="connsiteY4" fmla="*/ 2616670 h 3094213"/>
              <a:gd name="connsiteX5" fmla="*/ 3233058 w 10009415"/>
              <a:gd name="connsiteY5" fmla="*/ 2551355 h 3094213"/>
              <a:gd name="connsiteX6" fmla="*/ 3249386 w 10009415"/>
              <a:gd name="connsiteY6" fmla="*/ 1000141 h 3094213"/>
              <a:gd name="connsiteX7" fmla="*/ 4441372 w 10009415"/>
              <a:gd name="connsiteY7" fmla="*/ 1032798 h 3094213"/>
              <a:gd name="connsiteX8" fmla="*/ 4392386 w 10009415"/>
              <a:gd name="connsiteY8" fmla="*/ 2290098 h 3094213"/>
              <a:gd name="connsiteX9" fmla="*/ 5551715 w 10009415"/>
              <a:gd name="connsiteY9" fmla="*/ 2175798 h 3094213"/>
              <a:gd name="connsiteX10" fmla="*/ 5617029 w 10009415"/>
              <a:gd name="connsiteY10" fmla="*/ 559270 h 3094213"/>
              <a:gd name="connsiteX11" fmla="*/ 6841672 w 10009415"/>
              <a:gd name="connsiteY11" fmla="*/ 608255 h 3094213"/>
              <a:gd name="connsiteX12" fmla="*/ 6825343 w 10009415"/>
              <a:gd name="connsiteY12" fmla="*/ 1767584 h 3094213"/>
              <a:gd name="connsiteX13" fmla="*/ 7919358 w 10009415"/>
              <a:gd name="connsiteY13" fmla="*/ 1734927 h 3094213"/>
              <a:gd name="connsiteX14" fmla="*/ 7919358 w 10009415"/>
              <a:gd name="connsiteY14" fmla="*/ 216370 h 3094213"/>
              <a:gd name="connsiteX15" fmla="*/ 9176658 w 10009415"/>
              <a:gd name="connsiteY15" fmla="*/ 118398 h 3094213"/>
              <a:gd name="connsiteX16" fmla="*/ 9160329 w 10009415"/>
              <a:gd name="connsiteY16" fmla="*/ 1245070 h 3094213"/>
              <a:gd name="connsiteX17" fmla="*/ 10009415 w 10009415"/>
              <a:gd name="connsiteY17" fmla="*/ 1473670 h 3094213"/>
              <a:gd name="connsiteX0" fmla="*/ 0 w 10009415"/>
              <a:gd name="connsiteY0" fmla="*/ 3089501 h 3094213"/>
              <a:gd name="connsiteX1" fmla="*/ 839877 w 10009415"/>
              <a:gd name="connsiteY1" fmla="*/ 2832709 h 3094213"/>
              <a:gd name="connsiteX2" fmla="*/ 843782 w 10009415"/>
              <a:gd name="connsiteY2" fmla="*/ 1535215 h 3094213"/>
              <a:gd name="connsiteX3" fmla="*/ 2041072 w 10009415"/>
              <a:gd name="connsiteY3" fmla="*/ 1326712 h 3094213"/>
              <a:gd name="connsiteX4" fmla="*/ 2106386 w 10009415"/>
              <a:gd name="connsiteY4" fmla="*/ 2616670 h 3094213"/>
              <a:gd name="connsiteX5" fmla="*/ 3233058 w 10009415"/>
              <a:gd name="connsiteY5" fmla="*/ 2551355 h 3094213"/>
              <a:gd name="connsiteX6" fmla="*/ 3249386 w 10009415"/>
              <a:gd name="connsiteY6" fmla="*/ 1000141 h 3094213"/>
              <a:gd name="connsiteX7" fmla="*/ 4441372 w 10009415"/>
              <a:gd name="connsiteY7" fmla="*/ 1032798 h 3094213"/>
              <a:gd name="connsiteX8" fmla="*/ 4392386 w 10009415"/>
              <a:gd name="connsiteY8" fmla="*/ 2290098 h 3094213"/>
              <a:gd name="connsiteX9" fmla="*/ 5551715 w 10009415"/>
              <a:gd name="connsiteY9" fmla="*/ 2175798 h 3094213"/>
              <a:gd name="connsiteX10" fmla="*/ 5617029 w 10009415"/>
              <a:gd name="connsiteY10" fmla="*/ 559270 h 3094213"/>
              <a:gd name="connsiteX11" fmla="*/ 6841672 w 10009415"/>
              <a:gd name="connsiteY11" fmla="*/ 608255 h 3094213"/>
              <a:gd name="connsiteX12" fmla="*/ 6825343 w 10009415"/>
              <a:gd name="connsiteY12" fmla="*/ 1767584 h 3094213"/>
              <a:gd name="connsiteX13" fmla="*/ 7919358 w 10009415"/>
              <a:gd name="connsiteY13" fmla="*/ 1734927 h 3094213"/>
              <a:gd name="connsiteX14" fmla="*/ 7919358 w 10009415"/>
              <a:gd name="connsiteY14" fmla="*/ 216370 h 3094213"/>
              <a:gd name="connsiteX15" fmla="*/ 9176658 w 10009415"/>
              <a:gd name="connsiteY15" fmla="*/ 118398 h 3094213"/>
              <a:gd name="connsiteX16" fmla="*/ 9160329 w 10009415"/>
              <a:gd name="connsiteY16" fmla="*/ 1245070 h 3094213"/>
              <a:gd name="connsiteX17" fmla="*/ 10009415 w 10009415"/>
              <a:gd name="connsiteY17" fmla="*/ 1473670 h 3094213"/>
              <a:gd name="connsiteX0" fmla="*/ 0 w 10009415"/>
              <a:gd name="connsiteY0" fmla="*/ 3089501 h 3092916"/>
              <a:gd name="connsiteX1" fmla="*/ 839877 w 10009415"/>
              <a:gd name="connsiteY1" fmla="*/ 2832709 h 3092916"/>
              <a:gd name="connsiteX2" fmla="*/ 843782 w 10009415"/>
              <a:gd name="connsiteY2" fmla="*/ 1535215 h 3092916"/>
              <a:gd name="connsiteX3" fmla="*/ 2041072 w 10009415"/>
              <a:gd name="connsiteY3" fmla="*/ 1326712 h 3092916"/>
              <a:gd name="connsiteX4" fmla="*/ 2106386 w 10009415"/>
              <a:gd name="connsiteY4" fmla="*/ 2616670 h 3092916"/>
              <a:gd name="connsiteX5" fmla="*/ 3233058 w 10009415"/>
              <a:gd name="connsiteY5" fmla="*/ 2551355 h 3092916"/>
              <a:gd name="connsiteX6" fmla="*/ 3249386 w 10009415"/>
              <a:gd name="connsiteY6" fmla="*/ 1000141 h 3092916"/>
              <a:gd name="connsiteX7" fmla="*/ 4441372 w 10009415"/>
              <a:gd name="connsiteY7" fmla="*/ 1032798 h 3092916"/>
              <a:gd name="connsiteX8" fmla="*/ 4392386 w 10009415"/>
              <a:gd name="connsiteY8" fmla="*/ 2290098 h 3092916"/>
              <a:gd name="connsiteX9" fmla="*/ 5551715 w 10009415"/>
              <a:gd name="connsiteY9" fmla="*/ 2175798 h 3092916"/>
              <a:gd name="connsiteX10" fmla="*/ 5617029 w 10009415"/>
              <a:gd name="connsiteY10" fmla="*/ 559270 h 3092916"/>
              <a:gd name="connsiteX11" fmla="*/ 6841672 w 10009415"/>
              <a:gd name="connsiteY11" fmla="*/ 608255 h 3092916"/>
              <a:gd name="connsiteX12" fmla="*/ 6825343 w 10009415"/>
              <a:gd name="connsiteY12" fmla="*/ 1767584 h 3092916"/>
              <a:gd name="connsiteX13" fmla="*/ 7919358 w 10009415"/>
              <a:gd name="connsiteY13" fmla="*/ 1734927 h 3092916"/>
              <a:gd name="connsiteX14" fmla="*/ 7919358 w 10009415"/>
              <a:gd name="connsiteY14" fmla="*/ 216370 h 3092916"/>
              <a:gd name="connsiteX15" fmla="*/ 9176658 w 10009415"/>
              <a:gd name="connsiteY15" fmla="*/ 118398 h 3092916"/>
              <a:gd name="connsiteX16" fmla="*/ 9160329 w 10009415"/>
              <a:gd name="connsiteY16" fmla="*/ 1245070 h 3092916"/>
              <a:gd name="connsiteX17" fmla="*/ 10009415 w 10009415"/>
              <a:gd name="connsiteY17" fmla="*/ 1473670 h 3092916"/>
              <a:gd name="connsiteX0" fmla="*/ 0 w 10009415"/>
              <a:gd name="connsiteY0" fmla="*/ 3089501 h 3107565"/>
              <a:gd name="connsiteX1" fmla="*/ 839877 w 10009415"/>
              <a:gd name="connsiteY1" fmla="*/ 2832709 h 3107565"/>
              <a:gd name="connsiteX2" fmla="*/ 843782 w 10009415"/>
              <a:gd name="connsiteY2" fmla="*/ 1535215 h 3107565"/>
              <a:gd name="connsiteX3" fmla="*/ 2041072 w 10009415"/>
              <a:gd name="connsiteY3" fmla="*/ 1326712 h 3107565"/>
              <a:gd name="connsiteX4" fmla="*/ 2106386 w 10009415"/>
              <a:gd name="connsiteY4" fmla="*/ 2616670 h 3107565"/>
              <a:gd name="connsiteX5" fmla="*/ 3233058 w 10009415"/>
              <a:gd name="connsiteY5" fmla="*/ 2551355 h 3107565"/>
              <a:gd name="connsiteX6" fmla="*/ 3249386 w 10009415"/>
              <a:gd name="connsiteY6" fmla="*/ 1000141 h 3107565"/>
              <a:gd name="connsiteX7" fmla="*/ 4441372 w 10009415"/>
              <a:gd name="connsiteY7" fmla="*/ 1032798 h 3107565"/>
              <a:gd name="connsiteX8" fmla="*/ 4392386 w 10009415"/>
              <a:gd name="connsiteY8" fmla="*/ 2290098 h 3107565"/>
              <a:gd name="connsiteX9" fmla="*/ 5551715 w 10009415"/>
              <a:gd name="connsiteY9" fmla="*/ 2175798 h 3107565"/>
              <a:gd name="connsiteX10" fmla="*/ 5617029 w 10009415"/>
              <a:gd name="connsiteY10" fmla="*/ 559270 h 3107565"/>
              <a:gd name="connsiteX11" fmla="*/ 6841672 w 10009415"/>
              <a:gd name="connsiteY11" fmla="*/ 608255 h 3107565"/>
              <a:gd name="connsiteX12" fmla="*/ 6825343 w 10009415"/>
              <a:gd name="connsiteY12" fmla="*/ 1767584 h 3107565"/>
              <a:gd name="connsiteX13" fmla="*/ 7919358 w 10009415"/>
              <a:gd name="connsiteY13" fmla="*/ 1734927 h 3107565"/>
              <a:gd name="connsiteX14" fmla="*/ 7919358 w 10009415"/>
              <a:gd name="connsiteY14" fmla="*/ 216370 h 3107565"/>
              <a:gd name="connsiteX15" fmla="*/ 9176658 w 10009415"/>
              <a:gd name="connsiteY15" fmla="*/ 118398 h 3107565"/>
              <a:gd name="connsiteX16" fmla="*/ 9160329 w 10009415"/>
              <a:gd name="connsiteY16" fmla="*/ 1245070 h 3107565"/>
              <a:gd name="connsiteX17" fmla="*/ 10009415 w 10009415"/>
              <a:gd name="connsiteY17" fmla="*/ 1473670 h 3107565"/>
              <a:gd name="connsiteX0" fmla="*/ 0 w 10009415"/>
              <a:gd name="connsiteY0" fmla="*/ 3089501 h 3114976"/>
              <a:gd name="connsiteX1" fmla="*/ 575129 w 10009415"/>
              <a:gd name="connsiteY1" fmla="*/ 3097595 h 3114976"/>
              <a:gd name="connsiteX2" fmla="*/ 839877 w 10009415"/>
              <a:gd name="connsiteY2" fmla="*/ 2832709 h 3114976"/>
              <a:gd name="connsiteX3" fmla="*/ 843782 w 10009415"/>
              <a:gd name="connsiteY3" fmla="*/ 1535215 h 3114976"/>
              <a:gd name="connsiteX4" fmla="*/ 2041072 w 10009415"/>
              <a:gd name="connsiteY4" fmla="*/ 1326712 h 3114976"/>
              <a:gd name="connsiteX5" fmla="*/ 2106386 w 10009415"/>
              <a:gd name="connsiteY5" fmla="*/ 2616670 h 3114976"/>
              <a:gd name="connsiteX6" fmla="*/ 3233058 w 10009415"/>
              <a:gd name="connsiteY6" fmla="*/ 2551355 h 3114976"/>
              <a:gd name="connsiteX7" fmla="*/ 3249386 w 10009415"/>
              <a:gd name="connsiteY7" fmla="*/ 1000141 h 3114976"/>
              <a:gd name="connsiteX8" fmla="*/ 4441372 w 10009415"/>
              <a:gd name="connsiteY8" fmla="*/ 1032798 h 3114976"/>
              <a:gd name="connsiteX9" fmla="*/ 4392386 w 10009415"/>
              <a:gd name="connsiteY9" fmla="*/ 2290098 h 3114976"/>
              <a:gd name="connsiteX10" fmla="*/ 5551715 w 10009415"/>
              <a:gd name="connsiteY10" fmla="*/ 2175798 h 3114976"/>
              <a:gd name="connsiteX11" fmla="*/ 5617029 w 10009415"/>
              <a:gd name="connsiteY11" fmla="*/ 559270 h 3114976"/>
              <a:gd name="connsiteX12" fmla="*/ 6841672 w 10009415"/>
              <a:gd name="connsiteY12" fmla="*/ 608255 h 3114976"/>
              <a:gd name="connsiteX13" fmla="*/ 6825343 w 10009415"/>
              <a:gd name="connsiteY13" fmla="*/ 1767584 h 3114976"/>
              <a:gd name="connsiteX14" fmla="*/ 7919358 w 10009415"/>
              <a:gd name="connsiteY14" fmla="*/ 1734927 h 3114976"/>
              <a:gd name="connsiteX15" fmla="*/ 7919358 w 10009415"/>
              <a:gd name="connsiteY15" fmla="*/ 216370 h 3114976"/>
              <a:gd name="connsiteX16" fmla="*/ 9176658 w 10009415"/>
              <a:gd name="connsiteY16" fmla="*/ 118398 h 3114976"/>
              <a:gd name="connsiteX17" fmla="*/ 9160329 w 10009415"/>
              <a:gd name="connsiteY17" fmla="*/ 1245070 h 3114976"/>
              <a:gd name="connsiteX18" fmla="*/ 10009415 w 10009415"/>
              <a:gd name="connsiteY18" fmla="*/ 1473670 h 3114976"/>
              <a:gd name="connsiteX0" fmla="*/ 0 w 10009415"/>
              <a:gd name="connsiteY0" fmla="*/ 3089501 h 3097595"/>
              <a:gd name="connsiteX1" fmla="*/ 575129 w 10009415"/>
              <a:gd name="connsiteY1" fmla="*/ 3097595 h 3097595"/>
              <a:gd name="connsiteX2" fmla="*/ 839877 w 10009415"/>
              <a:gd name="connsiteY2" fmla="*/ 2832709 h 3097595"/>
              <a:gd name="connsiteX3" fmla="*/ 843782 w 10009415"/>
              <a:gd name="connsiteY3" fmla="*/ 1535215 h 3097595"/>
              <a:gd name="connsiteX4" fmla="*/ 2041072 w 10009415"/>
              <a:gd name="connsiteY4" fmla="*/ 1326712 h 3097595"/>
              <a:gd name="connsiteX5" fmla="*/ 2106386 w 10009415"/>
              <a:gd name="connsiteY5" fmla="*/ 2616670 h 3097595"/>
              <a:gd name="connsiteX6" fmla="*/ 3233058 w 10009415"/>
              <a:gd name="connsiteY6" fmla="*/ 2551355 h 3097595"/>
              <a:gd name="connsiteX7" fmla="*/ 3249386 w 10009415"/>
              <a:gd name="connsiteY7" fmla="*/ 1000141 h 3097595"/>
              <a:gd name="connsiteX8" fmla="*/ 4441372 w 10009415"/>
              <a:gd name="connsiteY8" fmla="*/ 1032798 h 3097595"/>
              <a:gd name="connsiteX9" fmla="*/ 4392386 w 10009415"/>
              <a:gd name="connsiteY9" fmla="*/ 2290098 h 3097595"/>
              <a:gd name="connsiteX10" fmla="*/ 5551715 w 10009415"/>
              <a:gd name="connsiteY10" fmla="*/ 2175798 h 3097595"/>
              <a:gd name="connsiteX11" fmla="*/ 5617029 w 10009415"/>
              <a:gd name="connsiteY11" fmla="*/ 559270 h 3097595"/>
              <a:gd name="connsiteX12" fmla="*/ 6841672 w 10009415"/>
              <a:gd name="connsiteY12" fmla="*/ 608255 h 3097595"/>
              <a:gd name="connsiteX13" fmla="*/ 6825343 w 10009415"/>
              <a:gd name="connsiteY13" fmla="*/ 1767584 h 3097595"/>
              <a:gd name="connsiteX14" fmla="*/ 7919358 w 10009415"/>
              <a:gd name="connsiteY14" fmla="*/ 1734927 h 3097595"/>
              <a:gd name="connsiteX15" fmla="*/ 7919358 w 10009415"/>
              <a:gd name="connsiteY15" fmla="*/ 216370 h 3097595"/>
              <a:gd name="connsiteX16" fmla="*/ 9176658 w 10009415"/>
              <a:gd name="connsiteY16" fmla="*/ 118398 h 3097595"/>
              <a:gd name="connsiteX17" fmla="*/ 9160329 w 10009415"/>
              <a:gd name="connsiteY17" fmla="*/ 1245070 h 3097595"/>
              <a:gd name="connsiteX18" fmla="*/ 10009415 w 10009415"/>
              <a:gd name="connsiteY18" fmla="*/ 1473670 h 3097595"/>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39877 w 10009415"/>
              <a:gd name="connsiteY2" fmla="*/ 2832709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86852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2041072 w 10009415"/>
              <a:gd name="connsiteY4" fmla="*/ 1326712 h 3089501"/>
              <a:gd name="connsiteX5" fmla="*/ 2106386 w 10009415"/>
              <a:gd name="connsiteY5" fmla="*/ 2616670 h 3089501"/>
              <a:gd name="connsiteX6" fmla="*/ 3233058 w 10009415"/>
              <a:gd name="connsiteY6" fmla="*/ 2551355 h 3089501"/>
              <a:gd name="connsiteX7" fmla="*/ 3249386 w 10009415"/>
              <a:gd name="connsiteY7" fmla="*/ 1000141 h 3089501"/>
              <a:gd name="connsiteX8" fmla="*/ 4441372 w 10009415"/>
              <a:gd name="connsiteY8" fmla="*/ 1032798 h 3089501"/>
              <a:gd name="connsiteX9" fmla="*/ 4392386 w 10009415"/>
              <a:gd name="connsiteY9" fmla="*/ 2290098 h 3089501"/>
              <a:gd name="connsiteX10" fmla="*/ 5551715 w 10009415"/>
              <a:gd name="connsiteY10" fmla="*/ 2175798 h 3089501"/>
              <a:gd name="connsiteX11" fmla="*/ 5617029 w 10009415"/>
              <a:gd name="connsiteY11" fmla="*/ 559270 h 3089501"/>
              <a:gd name="connsiteX12" fmla="*/ 6841672 w 10009415"/>
              <a:gd name="connsiteY12" fmla="*/ 608255 h 3089501"/>
              <a:gd name="connsiteX13" fmla="*/ 6825343 w 10009415"/>
              <a:gd name="connsiteY13" fmla="*/ 1767584 h 3089501"/>
              <a:gd name="connsiteX14" fmla="*/ 7919358 w 10009415"/>
              <a:gd name="connsiteY14" fmla="*/ 1734927 h 3089501"/>
              <a:gd name="connsiteX15" fmla="*/ 7919358 w 10009415"/>
              <a:gd name="connsiteY15" fmla="*/ 216370 h 3089501"/>
              <a:gd name="connsiteX16" fmla="*/ 9176658 w 10009415"/>
              <a:gd name="connsiteY16" fmla="*/ 118398 h 3089501"/>
              <a:gd name="connsiteX17" fmla="*/ 9160329 w 10009415"/>
              <a:gd name="connsiteY17" fmla="*/ 1245070 h 3089501"/>
              <a:gd name="connsiteX18" fmla="*/ 10009415 w 10009415"/>
              <a:gd name="connsiteY18"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4267 w 10009415"/>
              <a:gd name="connsiteY4" fmla="*/ 1276610 h 3089501"/>
              <a:gd name="connsiteX5" fmla="*/ 2041072 w 10009415"/>
              <a:gd name="connsiteY5" fmla="*/ 1326712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2041072 w 10009415"/>
              <a:gd name="connsiteY5" fmla="*/ 1326712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2084056 w 10009415"/>
              <a:gd name="connsiteY5" fmla="*/ 1565081 h 3089501"/>
              <a:gd name="connsiteX6" fmla="*/ 2106386 w 10009415"/>
              <a:gd name="connsiteY6" fmla="*/ 2616670 h 3089501"/>
              <a:gd name="connsiteX7" fmla="*/ 3233058 w 10009415"/>
              <a:gd name="connsiteY7" fmla="*/ 2551355 h 3089501"/>
              <a:gd name="connsiteX8" fmla="*/ 3249386 w 10009415"/>
              <a:gd name="connsiteY8" fmla="*/ 1000141 h 3089501"/>
              <a:gd name="connsiteX9" fmla="*/ 4441372 w 10009415"/>
              <a:gd name="connsiteY9" fmla="*/ 1032798 h 3089501"/>
              <a:gd name="connsiteX10" fmla="*/ 4392386 w 10009415"/>
              <a:gd name="connsiteY10" fmla="*/ 2290098 h 3089501"/>
              <a:gd name="connsiteX11" fmla="*/ 5551715 w 10009415"/>
              <a:gd name="connsiteY11" fmla="*/ 2175798 h 3089501"/>
              <a:gd name="connsiteX12" fmla="*/ 5617029 w 10009415"/>
              <a:gd name="connsiteY12" fmla="*/ 559270 h 3089501"/>
              <a:gd name="connsiteX13" fmla="*/ 6841672 w 10009415"/>
              <a:gd name="connsiteY13" fmla="*/ 608255 h 3089501"/>
              <a:gd name="connsiteX14" fmla="*/ 6825343 w 10009415"/>
              <a:gd name="connsiteY14" fmla="*/ 1767584 h 3089501"/>
              <a:gd name="connsiteX15" fmla="*/ 7919358 w 10009415"/>
              <a:gd name="connsiteY15" fmla="*/ 1734927 h 3089501"/>
              <a:gd name="connsiteX16" fmla="*/ 7919358 w 10009415"/>
              <a:gd name="connsiteY16" fmla="*/ 216370 h 3089501"/>
              <a:gd name="connsiteX17" fmla="*/ 9176658 w 10009415"/>
              <a:gd name="connsiteY17" fmla="*/ 118398 h 3089501"/>
              <a:gd name="connsiteX18" fmla="*/ 9160329 w 10009415"/>
              <a:gd name="connsiteY18" fmla="*/ 1245070 h 3089501"/>
              <a:gd name="connsiteX19" fmla="*/ 10009415 w 10009415"/>
              <a:gd name="connsiteY19"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65081 h 3089501"/>
              <a:gd name="connsiteX7" fmla="*/ 2106386 w 10009415"/>
              <a:gd name="connsiteY7" fmla="*/ 2616670 h 3089501"/>
              <a:gd name="connsiteX8" fmla="*/ 3233058 w 10009415"/>
              <a:gd name="connsiteY8" fmla="*/ 2551355 h 3089501"/>
              <a:gd name="connsiteX9" fmla="*/ 3249386 w 10009415"/>
              <a:gd name="connsiteY9" fmla="*/ 1000141 h 3089501"/>
              <a:gd name="connsiteX10" fmla="*/ 4441372 w 10009415"/>
              <a:gd name="connsiteY10" fmla="*/ 1032798 h 3089501"/>
              <a:gd name="connsiteX11" fmla="*/ 4392386 w 10009415"/>
              <a:gd name="connsiteY11" fmla="*/ 2290098 h 3089501"/>
              <a:gd name="connsiteX12" fmla="*/ 5551715 w 10009415"/>
              <a:gd name="connsiteY12" fmla="*/ 2175798 h 3089501"/>
              <a:gd name="connsiteX13" fmla="*/ 5617029 w 10009415"/>
              <a:gd name="connsiteY13" fmla="*/ 559270 h 3089501"/>
              <a:gd name="connsiteX14" fmla="*/ 6841672 w 10009415"/>
              <a:gd name="connsiteY14" fmla="*/ 608255 h 3089501"/>
              <a:gd name="connsiteX15" fmla="*/ 6825343 w 10009415"/>
              <a:gd name="connsiteY15" fmla="*/ 1767584 h 3089501"/>
              <a:gd name="connsiteX16" fmla="*/ 7919358 w 10009415"/>
              <a:gd name="connsiteY16" fmla="*/ 1734927 h 3089501"/>
              <a:gd name="connsiteX17" fmla="*/ 7919358 w 10009415"/>
              <a:gd name="connsiteY17" fmla="*/ 216370 h 3089501"/>
              <a:gd name="connsiteX18" fmla="*/ 9176658 w 10009415"/>
              <a:gd name="connsiteY18" fmla="*/ 118398 h 3089501"/>
              <a:gd name="connsiteX19" fmla="*/ 9160329 w 10009415"/>
              <a:gd name="connsiteY19" fmla="*/ 1245070 h 3089501"/>
              <a:gd name="connsiteX20" fmla="*/ 10009415 w 10009415"/>
              <a:gd name="connsiteY20"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106386 w 10009415"/>
              <a:gd name="connsiteY7" fmla="*/ 2616670 h 3089501"/>
              <a:gd name="connsiteX8" fmla="*/ 3233058 w 10009415"/>
              <a:gd name="connsiteY8" fmla="*/ 2551355 h 3089501"/>
              <a:gd name="connsiteX9" fmla="*/ 3249386 w 10009415"/>
              <a:gd name="connsiteY9" fmla="*/ 1000141 h 3089501"/>
              <a:gd name="connsiteX10" fmla="*/ 4441372 w 10009415"/>
              <a:gd name="connsiteY10" fmla="*/ 1032798 h 3089501"/>
              <a:gd name="connsiteX11" fmla="*/ 4392386 w 10009415"/>
              <a:gd name="connsiteY11" fmla="*/ 2290098 h 3089501"/>
              <a:gd name="connsiteX12" fmla="*/ 5551715 w 10009415"/>
              <a:gd name="connsiteY12" fmla="*/ 2175798 h 3089501"/>
              <a:gd name="connsiteX13" fmla="*/ 5617029 w 10009415"/>
              <a:gd name="connsiteY13" fmla="*/ 559270 h 3089501"/>
              <a:gd name="connsiteX14" fmla="*/ 6841672 w 10009415"/>
              <a:gd name="connsiteY14" fmla="*/ 608255 h 3089501"/>
              <a:gd name="connsiteX15" fmla="*/ 6825343 w 10009415"/>
              <a:gd name="connsiteY15" fmla="*/ 1767584 h 3089501"/>
              <a:gd name="connsiteX16" fmla="*/ 7919358 w 10009415"/>
              <a:gd name="connsiteY16" fmla="*/ 1734927 h 3089501"/>
              <a:gd name="connsiteX17" fmla="*/ 7919358 w 10009415"/>
              <a:gd name="connsiteY17" fmla="*/ 216370 h 3089501"/>
              <a:gd name="connsiteX18" fmla="*/ 9176658 w 10009415"/>
              <a:gd name="connsiteY18" fmla="*/ 118398 h 3089501"/>
              <a:gd name="connsiteX19" fmla="*/ 9160329 w 10009415"/>
              <a:gd name="connsiteY19" fmla="*/ 1245070 h 3089501"/>
              <a:gd name="connsiteX20" fmla="*/ 10009415 w 10009415"/>
              <a:gd name="connsiteY20"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106386 w 10009415"/>
              <a:gd name="connsiteY8" fmla="*/ 2616670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352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39874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51597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3782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200359 w 10009415"/>
              <a:gd name="connsiteY4" fmla="*/ 1315687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868575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15687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5651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421 w 10009415"/>
              <a:gd name="connsiteY5" fmla="*/ 1307872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2144 w 10009415"/>
              <a:gd name="connsiteY5" fmla="*/ 1315688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23503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1780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84056 w 10009415"/>
              <a:gd name="connsiteY6" fmla="*/ 1596342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806052 w 10009415"/>
              <a:gd name="connsiteY5" fmla="*/ 1319595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37905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60052 w 10009415"/>
              <a:gd name="connsiteY7" fmla="*/ 2464549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5630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68070 w 10009415"/>
              <a:gd name="connsiteY6" fmla="*/ 1653891 h 3089501"/>
              <a:gd name="connsiteX7" fmla="*/ 2082432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82432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6274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76017 w 10009415"/>
              <a:gd name="connsiteY8" fmla="*/ 2726086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33058 w 10009415"/>
              <a:gd name="connsiteY9" fmla="*/ 2551355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3257688 w 10009415"/>
              <a:gd name="connsiteY9" fmla="*/ 2311209 h 3089501"/>
              <a:gd name="connsiteX10" fmla="*/ 3249386 w 10009415"/>
              <a:gd name="connsiteY10" fmla="*/ 1000141 h 3089501"/>
              <a:gd name="connsiteX11" fmla="*/ 4441372 w 10009415"/>
              <a:gd name="connsiteY11" fmla="*/ 1032798 h 3089501"/>
              <a:gd name="connsiteX12" fmla="*/ 4392386 w 10009415"/>
              <a:gd name="connsiteY12" fmla="*/ 2290098 h 3089501"/>
              <a:gd name="connsiteX13" fmla="*/ 5551715 w 10009415"/>
              <a:gd name="connsiteY13" fmla="*/ 2175798 h 3089501"/>
              <a:gd name="connsiteX14" fmla="*/ 5617029 w 10009415"/>
              <a:gd name="connsiteY14" fmla="*/ 559270 h 3089501"/>
              <a:gd name="connsiteX15" fmla="*/ 6841672 w 10009415"/>
              <a:gd name="connsiteY15" fmla="*/ 608255 h 3089501"/>
              <a:gd name="connsiteX16" fmla="*/ 6825343 w 10009415"/>
              <a:gd name="connsiteY16" fmla="*/ 1767584 h 3089501"/>
              <a:gd name="connsiteX17" fmla="*/ 7919358 w 10009415"/>
              <a:gd name="connsiteY17" fmla="*/ 1734927 h 3089501"/>
              <a:gd name="connsiteX18" fmla="*/ 7919358 w 10009415"/>
              <a:gd name="connsiteY18" fmla="*/ 216370 h 3089501"/>
              <a:gd name="connsiteX19" fmla="*/ 9176658 w 10009415"/>
              <a:gd name="connsiteY19" fmla="*/ 118398 h 3089501"/>
              <a:gd name="connsiteX20" fmla="*/ 9160329 w 10009415"/>
              <a:gd name="connsiteY20" fmla="*/ 1245070 h 3089501"/>
              <a:gd name="connsiteX21" fmla="*/ 10009415 w 10009415"/>
              <a:gd name="connsiteY21"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04232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04232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66781 w 10009415"/>
              <a:gd name="connsiteY8" fmla="*/ 2676825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2314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57688 w 10009415"/>
              <a:gd name="connsiteY10" fmla="*/ 2311209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2074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22074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71483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12963 w 10009415"/>
              <a:gd name="connsiteY8" fmla="*/ 2698376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03727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403727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5230 w 10009415"/>
              <a:gd name="connsiteY8" fmla="*/ 2692219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458155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48309 w 10009415"/>
              <a:gd name="connsiteY8" fmla="*/ 2676825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2915 w 10009415"/>
              <a:gd name="connsiteY8" fmla="*/ 2679904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49386 w 10009415"/>
              <a:gd name="connsiteY11" fmla="*/ 1000141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5325 w 10009415"/>
              <a:gd name="connsiteY10" fmla="*/ 2369706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71301 w 10009415"/>
              <a:gd name="connsiteY10" fmla="*/ 2202365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29466 w 10009415"/>
              <a:gd name="connsiteY10" fmla="*/ 2339824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213527 w 10009415"/>
              <a:gd name="connsiteY11" fmla="*/ 1006118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441372 w 10009415"/>
              <a:gd name="connsiteY12" fmla="*/ 1032798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392386 w 10009415"/>
              <a:gd name="connsiteY13" fmla="*/ 2290098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5716 w 10009415"/>
              <a:gd name="connsiteY11" fmla="*/ 117943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53372 w 10009415"/>
              <a:gd name="connsiteY10" fmla="*/ 2351777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6047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4387583 w 10009415"/>
              <a:gd name="connsiteY12" fmla="*/ 1164280 h 3089501"/>
              <a:gd name="connsiteX13" fmla="*/ 4505939 w 10009415"/>
              <a:gd name="connsiteY13" fmla="*/ 2158616 h 3089501"/>
              <a:gd name="connsiteX14" fmla="*/ 5551715 w 10009415"/>
              <a:gd name="connsiteY14" fmla="*/ 2175798 h 3089501"/>
              <a:gd name="connsiteX15" fmla="*/ 5617029 w 10009415"/>
              <a:gd name="connsiteY15" fmla="*/ 559270 h 3089501"/>
              <a:gd name="connsiteX16" fmla="*/ 6841672 w 10009415"/>
              <a:gd name="connsiteY16" fmla="*/ 608255 h 3089501"/>
              <a:gd name="connsiteX17" fmla="*/ 6825343 w 10009415"/>
              <a:gd name="connsiteY17" fmla="*/ 1767584 h 3089501"/>
              <a:gd name="connsiteX18" fmla="*/ 7919358 w 10009415"/>
              <a:gd name="connsiteY18" fmla="*/ 1734927 h 3089501"/>
              <a:gd name="connsiteX19" fmla="*/ 7919358 w 10009415"/>
              <a:gd name="connsiteY19" fmla="*/ 216370 h 3089501"/>
              <a:gd name="connsiteX20" fmla="*/ 9176658 w 10009415"/>
              <a:gd name="connsiteY20" fmla="*/ 118398 h 3089501"/>
              <a:gd name="connsiteX21" fmla="*/ 9160329 w 10009415"/>
              <a:gd name="connsiteY21" fmla="*/ 1245070 h 3089501"/>
              <a:gd name="connsiteX22" fmla="*/ 10009415 w 10009415"/>
              <a:gd name="connsiteY22"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30264 w 10009415"/>
              <a:gd name="connsiteY12" fmla="*/ 87929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72185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0744 w 10009415"/>
              <a:gd name="connsiteY12" fmla="*/ 897631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52616 w 10009415"/>
              <a:gd name="connsiteY11" fmla="*/ 1182055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48132 w 10009415"/>
              <a:gd name="connsiteY10" fmla="*/ 2372738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49996 w 10009415"/>
              <a:gd name="connsiteY11" fmla="*/ 124493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336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387583 w 10009415"/>
              <a:gd name="connsiteY13" fmla="*/ 1164280 h 3089501"/>
              <a:gd name="connsiteX14" fmla="*/ 4505939 w 10009415"/>
              <a:gd name="connsiteY14" fmla="*/ 2158616 h 3089501"/>
              <a:gd name="connsiteX15" fmla="*/ 5551715 w 10009415"/>
              <a:gd name="connsiteY15" fmla="*/ 2175798 h 3089501"/>
              <a:gd name="connsiteX16" fmla="*/ 5617029 w 10009415"/>
              <a:gd name="connsiteY16" fmla="*/ 559270 h 3089501"/>
              <a:gd name="connsiteX17" fmla="*/ 6841672 w 10009415"/>
              <a:gd name="connsiteY17" fmla="*/ 608255 h 3089501"/>
              <a:gd name="connsiteX18" fmla="*/ 6825343 w 10009415"/>
              <a:gd name="connsiteY18" fmla="*/ 1767584 h 3089501"/>
              <a:gd name="connsiteX19" fmla="*/ 7919358 w 10009415"/>
              <a:gd name="connsiteY19" fmla="*/ 1734927 h 3089501"/>
              <a:gd name="connsiteX20" fmla="*/ 7919358 w 10009415"/>
              <a:gd name="connsiteY20" fmla="*/ 216370 h 3089501"/>
              <a:gd name="connsiteX21" fmla="*/ 9176658 w 10009415"/>
              <a:gd name="connsiteY21" fmla="*/ 118398 h 3089501"/>
              <a:gd name="connsiteX22" fmla="*/ 9160329 w 10009415"/>
              <a:gd name="connsiteY22" fmla="*/ 1245070 h 3089501"/>
              <a:gd name="connsiteX23" fmla="*/ 10009415 w 10009415"/>
              <a:gd name="connsiteY23"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6428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553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32439 w 10009415"/>
              <a:gd name="connsiteY13" fmla="*/ 90025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32439 w 10009415"/>
              <a:gd name="connsiteY13" fmla="*/ 90025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35504 w 10009415"/>
              <a:gd name="connsiteY12" fmla="*/ 91073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2121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0287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0287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0732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87583 w 10009415"/>
              <a:gd name="connsiteY14" fmla="*/ 1172140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505939 w 10009415"/>
              <a:gd name="connsiteY15" fmla="*/ 2158616 h 3089501"/>
              <a:gd name="connsiteX16" fmla="*/ 5551715 w 10009415"/>
              <a:gd name="connsiteY16" fmla="*/ 2175798 h 3089501"/>
              <a:gd name="connsiteX17" fmla="*/ 5617029 w 10009415"/>
              <a:gd name="connsiteY17" fmla="*/ 559270 h 3089501"/>
              <a:gd name="connsiteX18" fmla="*/ 6841672 w 10009415"/>
              <a:gd name="connsiteY18" fmla="*/ 608255 h 3089501"/>
              <a:gd name="connsiteX19" fmla="*/ 6825343 w 10009415"/>
              <a:gd name="connsiteY19" fmla="*/ 1767584 h 3089501"/>
              <a:gd name="connsiteX20" fmla="*/ 7919358 w 10009415"/>
              <a:gd name="connsiteY20" fmla="*/ 1734927 h 3089501"/>
              <a:gd name="connsiteX21" fmla="*/ 7919358 w 10009415"/>
              <a:gd name="connsiteY21" fmla="*/ 216370 h 3089501"/>
              <a:gd name="connsiteX22" fmla="*/ 9176658 w 10009415"/>
              <a:gd name="connsiteY22" fmla="*/ 118398 h 3089501"/>
              <a:gd name="connsiteX23" fmla="*/ 9160329 w 10009415"/>
              <a:gd name="connsiteY23" fmla="*/ 1245070 h 3089501"/>
              <a:gd name="connsiteX24" fmla="*/ 10009415 w 10009415"/>
              <a:gd name="connsiteY24"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3995 h 3089501"/>
              <a:gd name="connsiteX16" fmla="*/ 4505939 w 10009415"/>
              <a:gd name="connsiteY16" fmla="*/ 2158616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407545 w 10009415"/>
              <a:gd name="connsiteY15" fmla="*/ 196399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392823 w 10009415"/>
              <a:gd name="connsiteY14" fmla="*/ 1193101 h 3089501"/>
              <a:gd name="connsiteX15" fmla="*/ 439706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39706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63143 w 10009415"/>
              <a:gd name="connsiteY16" fmla="*/ 2323679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6341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1715 w 10009415"/>
              <a:gd name="connsiteY17" fmla="*/ 2175798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647422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595021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9501 h 3089501"/>
              <a:gd name="connsiteX1" fmla="*/ 528237 w 10009415"/>
              <a:gd name="connsiteY1" fmla="*/ 3085872 h 3089501"/>
              <a:gd name="connsiteX2" fmla="*/ 843785 w 10009415"/>
              <a:gd name="connsiteY2" fmla="*/ 2742833 h 3089501"/>
              <a:gd name="connsiteX3" fmla="*/ 847689 w 10009415"/>
              <a:gd name="connsiteY3" fmla="*/ 1586015 h 3089501"/>
              <a:gd name="connsiteX4" fmla="*/ 1141744 w 10009415"/>
              <a:gd name="connsiteY4" fmla="*/ 1319595 h 3089501"/>
              <a:gd name="connsiteX5" fmla="*/ 1790066 w 10009415"/>
              <a:gd name="connsiteY5" fmla="*/ 1322792 h 3089501"/>
              <a:gd name="connsiteX6" fmla="*/ 2071148 w 10009415"/>
              <a:gd name="connsiteY6" fmla="*/ 1656970 h 3089501"/>
              <a:gd name="connsiteX7" fmla="*/ 2073196 w 10009415"/>
              <a:gd name="connsiteY7" fmla="*/ 2393501 h 3089501"/>
              <a:gd name="connsiteX8" fmla="*/ 2339072 w 10009415"/>
              <a:gd name="connsiteY8" fmla="*/ 2686061 h 3089501"/>
              <a:gd name="connsiteX9" fmla="*/ 2919626 w 10009415"/>
              <a:gd name="connsiteY9" fmla="*/ 2688471 h 3089501"/>
              <a:gd name="connsiteX10" fmla="*/ 3169092 w 10009415"/>
              <a:gd name="connsiteY10" fmla="*/ 2370117 h 3089501"/>
              <a:gd name="connsiteX11" fmla="*/ 3168337 w 10009415"/>
              <a:gd name="connsiteY11" fmla="*/ 1239697 h 3089501"/>
              <a:gd name="connsiteX12" fmla="*/ 3440744 w 10009415"/>
              <a:gd name="connsiteY12" fmla="*/ 921212 h 3089501"/>
              <a:gd name="connsiteX13" fmla="*/ 4142919 w 10009415"/>
              <a:gd name="connsiteY13" fmla="*/ 918593 h 3089501"/>
              <a:gd name="connsiteX14" fmla="*/ 4400683 w 10009415"/>
              <a:gd name="connsiteY14" fmla="*/ 1198341 h 3089501"/>
              <a:gd name="connsiteX15" fmla="*/ 4402305 w 10009415"/>
              <a:gd name="connsiteY15" fmla="*/ 1966615 h 3089501"/>
              <a:gd name="connsiteX16" fmla="*/ 4595021 w 10009415"/>
              <a:gd name="connsiteY16" fmla="*/ 2271278 h 3089501"/>
              <a:gd name="connsiteX17" fmla="*/ 5554335 w 10009415"/>
              <a:gd name="connsiteY17" fmla="*/ 2222959 h 3089501"/>
              <a:gd name="connsiteX18" fmla="*/ 5617029 w 10009415"/>
              <a:gd name="connsiteY18" fmla="*/ 559270 h 3089501"/>
              <a:gd name="connsiteX19" fmla="*/ 6841672 w 10009415"/>
              <a:gd name="connsiteY19" fmla="*/ 608255 h 3089501"/>
              <a:gd name="connsiteX20" fmla="*/ 6825343 w 10009415"/>
              <a:gd name="connsiteY20" fmla="*/ 1767584 h 3089501"/>
              <a:gd name="connsiteX21" fmla="*/ 7919358 w 10009415"/>
              <a:gd name="connsiteY21" fmla="*/ 1734927 h 3089501"/>
              <a:gd name="connsiteX22" fmla="*/ 7919358 w 10009415"/>
              <a:gd name="connsiteY22" fmla="*/ 216370 h 3089501"/>
              <a:gd name="connsiteX23" fmla="*/ 9176658 w 10009415"/>
              <a:gd name="connsiteY23" fmla="*/ 118398 h 3089501"/>
              <a:gd name="connsiteX24" fmla="*/ 9160329 w 10009415"/>
              <a:gd name="connsiteY24" fmla="*/ 1245070 h 3089501"/>
              <a:gd name="connsiteX25" fmla="*/ 10009415 w 10009415"/>
              <a:gd name="connsiteY25" fmla="*/ 1473670 h 3089501"/>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10009415 w 10009415"/>
              <a:gd name="connsiteY25"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9385654 w 10009415"/>
              <a:gd name="connsiteY25" fmla="*/ 1467778 h 3083236"/>
              <a:gd name="connsiteX26" fmla="*/ 10009415 w 10009415"/>
              <a:gd name="connsiteY26" fmla="*/ 1467405 h 3083236"/>
              <a:gd name="connsiteX0" fmla="*/ 0 w 10009415"/>
              <a:gd name="connsiteY0" fmla="*/ 3083236 h 3083236"/>
              <a:gd name="connsiteX1" fmla="*/ 528237 w 10009415"/>
              <a:gd name="connsiteY1" fmla="*/ 3079607 h 3083236"/>
              <a:gd name="connsiteX2" fmla="*/ 843785 w 10009415"/>
              <a:gd name="connsiteY2" fmla="*/ 2736568 h 3083236"/>
              <a:gd name="connsiteX3" fmla="*/ 847689 w 10009415"/>
              <a:gd name="connsiteY3" fmla="*/ 1579750 h 3083236"/>
              <a:gd name="connsiteX4" fmla="*/ 1141744 w 10009415"/>
              <a:gd name="connsiteY4" fmla="*/ 1313330 h 3083236"/>
              <a:gd name="connsiteX5" fmla="*/ 1790066 w 10009415"/>
              <a:gd name="connsiteY5" fmla="*/ 1316527 h 3083236"/>
              <a:gd name="connsiteX6" fmla="*/ 2071148 w 10009415"/>
              <a:gd name="connsiteY6" fmla="*/ 1650705 h 3083236"/>
              <a:gd name="connsiteX7" fmla="*/ 2073196 w 10009415"/>
              <a:gd name="connsiteY7" fmla="*/ 2387236 h 3083236"/>
              <a:gd name="connsiteX8" fmla="*/ 2339072 w 10009415"/>
              <a:gd name="connsiteY8" fmla="*/ 2679796 h 3083236"/>
              <a:gd name="connsiteX9" fmla="*/ 2919626 w 10009415"/>
              <a:gd name="connsiteY9" fmla="*/ 2682206 h 3083236"/>
              <a:gd name="connsiteX10" fmla="*/ 3169092 w 10009415"/>
              <a:gd name="connsiteY10" fmla="*/ 2363852 h 3083236"/>
              <a:gd name="connsiteX11" fmla="*/ 3168337 w 10009415"/>
              <a:gd name="connsiteY11" fmla="*/ 1233432 h 3083236"/>
              <a:gd name="connsiteX12" fmla="*/ 3440744 w 10009415"/>
              <a:gd name="connsiteY12" fmla="*/ 914947 h 3083236"/>
              <a:gd name="connsiteX13" fmla="*/ 4142919 w 10009415"/>
              <a:gd name="connsiteY13" fmla="*/ 912328 h 3083236"/>
              <a:gd name="connsiteX14" fmla="*/ 4400683 w 10009415"/>
              <a:gd name="connsiteY14" fmla="*/ 1192076 h 3083236"/>
              <a:gd name="connsiteX15" fmla="*/ 4402305 w 10009415"/>
              <a:gd name="connsiteY15" fmla="*/ 1960350 h 3083236"/>
              <a:gd name="connsiteX16" fmla="*/ 4595021 w 10009415"/>
              <a:gd name="connsiteY16" fmla="*/ 2265013 h 3083236"/>
              <a:gd name="connsiteX17" fmla="*/ 5554335 w 10009415"/>
              <a:gd name="connsiteY17" fmla="*/ 2216694 h 3083236"/>
              <a:gd name="connsiteX18" fmla="*/ 5617029 w 10009415"/>
              <a:gd name="connsiteY18" fmla="*/ 553005 h 3083236"/>
              <a:gd name="connsiteX19" fmla="*/ 6841672 w 10009415"/>
              <a:gd name="connsiteY19" fmla="*/ 601990 h 3083236"/>
              <a:gd name="connsiteX20" fmla="*/ 6825343 w 10009415"/>
              <a:gd name="connsiteY20" fmla="*/ 1761319 h 3083236"/>
              <a:gd name="connsiteX21" fmla="*/ 7919358 w 10009415"/>
              <a:gd name="connsiteY21" fmla="*/ 1728662 h 3083236"/>
              <a:gd name="connsiteX22" fmla="*/ 7919358 w 10009415"/>
              <a:gd name="connsiteY22" fmla="*/ 210105 h 3083236"/>
              <a:gd name="connsiteX23" fmla="*/ 9176658 w 10009415"/>
              <a:gd name="connsiteY23" fmla="*/ 112133 h 3083236"/>
              <a:gd name="connsiteX24" fmla="*/ 9134128 w 10009415"/>
              <a:gd name="connsiteY24" fmla="*/ 1147103 h 3083236"/>
              <a:gd name="connsiteX25" fmla="*/ 9385654 w 10009415"/>
              <a:gd name="connsiteY25" fmla="*/ 1467778 h 3083236"/>
              <a:gd name="connsiteX26" fmla="*/ 10009415 w 10009415"/>
              <a:gd name="connsiteY26" fmla="*/ 1467405 h 3083236"/>
              <a:gd name="connsiteX0" fmla="*/ 0 w 10006795"/>
              <a:gd name="connsiteY0" fmla="*/ 3083236 h 3083236"/>
              <a:gd name="connsiteX1" fmla="*/ 528237 w 10006795"/>
              <a:gd name="connsiteY1" fmla="*/ 3079607 h 3083236"/>
              <a:gd name="connsiteX2" fmla="*/ 843785 w 10006795"/>
              <a:gd name="connsiteY2" fmla="*/ 2736568 h 3083236"/>
              <a:gd name="connsiteX3" fmla="*/ 847689 w 10006795"/>
              <a:gd name="connsiteY3" fmla="*/ 1579750 h 3083236"/>
              <a:gd name="connsiteX4" fmla="*/ 1141744 w 10006795"/>
              <a:gd name="connsiteY4" fmla="*/ 1313330 h 3083236"/>
              <a:gd name="connsiteX5" fmla="*/ 1790066 w 10006795"/>
              <a:gd name="connsiteY5" fmla="*/ 1316527 h 3083236"/>
              <a:gd name="connsiteX6" fmla="*/ 2071148 w 10006795"/>
              <a:gd name="connsiteY6" fmla="*/ 1650705 h 3083236"/>
              <a:gd name="connsiteX7" fmla="*/ 2073196 w 10006795"/>
              <a:gd name="connsiteY7" fmla="*/ 2387236 h 3083236"/>
              <a:gd name="connsiteX8" fmla="*/ 2339072 w 10006795"/>
              <a:gd name="connsiteY8" fmla="*/ 2679796 h 3083236"/>
              <a:gd name="connsiteX9" fmla="*/ 2919626 w 10006795"/>
              <a:gd name="connsiteY9" fmla="*/ 2682206 h 3083236"/>
              <a:gd name="connsiteX10" fmla="*/ 3169092 w 10006795"/>
              <a:gd name="connsiteY10" fmla="*/ 2363852 h 3083236"/>
              <a:gd name="connsiteX11" fmla="*/ 3168337 w 10006795"/>
              <a:gd name="connsiteY11" fmla="*/ 1233432 h 3083236"/>
              <a:gd name="connsiteX12" fmla="*/ 3440744 w 10006795"/>
              <a:gd name="connsiteY12" fmla="*/ 914947 h 3083236"/>
              <a:gd name="connsiteX13" fmla="*/ 4142919 w 10006795"/>
              <a:gd name="connsiteY13" fmla="*/ 912328 h 3083236"/>
              <a:gd name="connsiteX14" fmla="*/ 4400683 w 10006795"/>
              <a:gd name="connsiteY14" fmla="*/ 1192076 h 3083236"/>
              <a:gd name="connsiteX15" fmla="*/ 4402305 w 10006795"/>
              <a:gd name="connsiteY15" fmla="*/ 1960350 h 3083236"/>
              <a:gd name="connsiteX16" fmla="*/ 4595021 w 10006795"/>
              <a:gd name="connsiteY16" fmla="*/ 2265013 h 3083236"/>
              <a:gd name="connsiteX17" fmla="*/ 5554335 w 10006795"/>
              <a:gd name="connsiteY17" fmla="*/ 2216694 h 3083236"/>
              <a:gd name="connsiteX18" fmla="*/ 5617029 w 10006795"/>
              <a:gd name="connsiteY18" fmla="*/ 553005 h 3083236"/>
              <a:gd name="connsiteX19" fmla="*/ 6841672 w 10006795"/>
              <a:gd name="connsiteY19" fmla="*/ 601990 h 3083236"/>
              <a:gd name="connsiteX20" fmla="*/ 6825343 w 10006795"/>
              <a:gd name="connsiteY20" fmla="*/ 1761319 h 3083236"/>
              <a:gd name="connsiteX21" fmla="*/ 7919358 w 10006795"/>
              <a:gd name="connsiteY21" fmla="*/ 1728662 h 3083236"/>
              <a:gd name="connsiteX22" fmla="*/ 7919358 w 10006795"/>
              <a:gd name="connsiteY22" fmla="*/ 210105 h 3083236"/>
              <a:gd name="connsiteX23" fmla="*/ 9176658 w 10006795"/>
              <a:gd name="connsiteY23" fmla="*/ 112133 h 3083236"/>
              <a:gd name="connsiteX24" fmla="*/ 9134128 w 10006795"/>
              <a:gd name="connsiteY24" fmla="*/ 1147103 h 3083236"/>
              <a:gd name="connsiteX25" fmla="*/ 9385654 w 10006795"/>
              <a:gd name="connsiteY25" fmla="*/ 1467778 h 3083236"/>
              <a:gd name="connsiteX26" fmla="*/ 10006795 w 10006795"/>
              <a:gd name="connsiteY26" fmla="*/ 1480505 h 3083236"/>
              <a:gd name="connsiteX0" fmla="*/ 0 w 10006795"/>
              <a:gd name="connsiteY0" fmla="*/ 3083236 h 3083236"/>
              <a:gd name="connsiteX1" fmla="*/ 528237 w 10006795"/>
              <a:gd name="connsiteY1" fmla="*/ 3079607 h 3083236"/>
              <a:gd name="connsiteX2" fmla="*/ 843785 w 10006795"/>
              <a:gd name="connsiteY2" fmla="*/ 2736568 h 3083236"/>
              <a:gd name="connsiteX3" fmla="*/ 847689 w 10006795"/>
              <a:gd name="connsiteY3" fmla="*/ 1579750 h 3083236"/>
              <a:gd name="connsiteX4" fmla="*/ 1141744 w 10006795"/>
              <a:gd name="connsiteY4" fmla="*/ 1313330 h 3083236"/>
              <a:gd name="connsiteX5" fmla="*/ 1790066 w 10006795"/>
              <a:gd name="connsiteY5" fmla="*/ 1316527 h 3083236"/>
              <a:gd name="connsiteX6" fmla="*/ 2071148 w 10006795"/>
              <a:gd name="connsiteY6" fmla="*/ 1650705 h 3083236"/>
              <a:gd name="connsiteX7" fmla="*/ 2073196 w 10006795"/>
              <a:gd name="connsiteY7" fmla="*/ 2387236 h 3083236"/>
              <a:gd name="connsiteX8" fmla="*/ 2339072 w 10006795"/>
              <a:gd name="connsiteY8" fmla="*/ 2679796 h 3083236"/>
              <a:gd name="connsiteX9" fmla="*/ 2919626 w 10006795"/>
              <a:gd name="connsiteY9" fmla="*/ 2682206 h 3083236"/>
              <a:gd name="connsiteX10" fmla="*/ 3169092 w 10006795"/>
              <a:gd name="connsiteY10" fmla="*/ 2363852 h 3083236"/>
              <a:gd name="connsiteX11" fmla="*/ 3168337 w 10006795"/>
              <a:gd name="connsiteY11" fmla="*/ 1233432 h 3083236"/>
              <a:gd name="connsiteX12" fmla="*/ 3440744 w 10006795"/>
              <a:gd name="connsiteY12" fmla="*/ 914947 h 3083236"/>
              <a:gd name="connsiteX13" fmla="*/ 4142919 w 10006795"/>
              <a:gd name="connsiteY13" fmla="*/ 912328 h 3083236"/>
              <a:gd name="connsiteX14" fmla="*/ 4400683 w 10006795"/>
              <a:gd name="connsiteY14" fmla="*/ 1192076 h 3083236"/>
              <a:gd name="connsiteX15" fmla="*/ 4402305 w 10006795"/>
              <a:gd name="connsiteY15" fmla="*/ 1960350 h 3083236"/>
              <a:gd name="connsiteX16" fmla="*/ 4595021 w 10006795"/>
              <a:gd name="connsiteY16" fmla="*/ 2265013 h 3083236"/>
              <a:gd name="connsiteX17" fmla="*/ 5554335 w 10006795"/>
              <a:gd name="connsiteY17" fmla="*/ 2216694 h 3083236"/>
              <a:gd name="connsiteX18" fmla="*/ 5617029 w 10006795"/>
              <a:gd name="connsiteY18" fmla="*/ 553005 h 3083236"/>
              <a:gd name="connsiteX19" fmla="*/ 6841672 w 10006795"/>
              <a:gd name="connsiteY19" fmla="*/ 601990 h 3083236"/>
              <a:gd name="connsiteX20" fmla="*/ 6825343 w 10006795"/>
              <a:gd name="connsiteY20" fmla="*/ 1761319 h 3083236"/>
              <a:gd name="connsiteX21" fmla="*/ 7919358 w 10006795"/>
              <a:gd name="connsiteY21" fmla="*/ 1728662 h 3083236"/>
              <a:gd name="connsiteX22" fmla="*/ 7919358 w 10006795"/>
              <a:gd name="connsiteY22" fmla="*/ 210105 h 3083236"/>
              <a:gd name="connsiteX23" fmla="*/ 9176658 w 10006795"/>
              <a:gd name="connsiteY23" fmla="*/ 112133 h 3083236"/>
              <a:gd name="connsiteX24" fmla="*/ 9134128 w 10006795"/>
              <a:gd name="connsiteY24" fmla="*/ 1147103 h 3083236"/>
              <a:gd name="connsiteX25" fmla="*/ 9385654 w 10006795"/>
              <a:gd name="connsiteY25" fmla="*/ 1467778 h 3083236"/>
              <a:gd name="connsiteX26" fmla="*/ 10006795 w 10006795"/>
              <a:gd name="connsiteY26" fmla="*/ 148050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788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526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6740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2645 h 3083236"/>
              <a:gd name="connsiteX0" fmla="*/ 0 w 10004175"/>
              <a:gd name="connsiteY0" fmla="*/ 3083236 h 3083236"/>
              <a:gd name="connsiteX1" fmla="*/ 528237 w 10004175"/>
              <a:gd name="connsiteY1" fmla="*/ 3079607 h 3083236"/>
              <a:gd name="connsiteX2" fmla="*/ 843785 w 10004175"/>
              <a:gd name="connsiteY2" fmla="*/ 2736568 h 3083236"/>
              <a:gd name="connsiteX3" fmla="*/ 847689 w 10004175"/>
              <a:gd name="connsiteY3" fmla="*/ 1579750 h 3083236"/>
              <a:gd name="connsiteX4" fmla="*/ 1141744 w 10004175"/>
              <a:gd name="connsiteY4" fmla="*/ 1313330 h 3083236"/>
              <a:gd name="connsiteX5" fmla="*/ 1790066 w 10004175"/>
              <a:gd name="connsiteY5" fmla="*/ 1316527 h 3083236"/>
              <a:gd name="connsiteX6" fmla="*/ 2071148 w 10004175"/>
              <a:gd name="connsiteY6" fmla="*/ 1650705 h 3083236"/>
              <a:gd name="connsiteX7" fmla="*/ 2073196 w 10004175"/>
              <a:gd name="connsiteY7" fmla="*/ 2387236 h 3083236"/>
              <a:gd name="connsiteX8" fmla="*/ 2339072 w 10004175"/>
              <a:gd name="connsiteY8" fmla="*/ 2679796 h 3083236"/>
              <a:gd name="connsiteX9" fmla="*/ 2919626 w 10004175"/>
              <a:gd name="connsiteY9" fmla="*/ 2682206 h 3083236"/>
              <a:gd name="connsiteX10" fmla="*/ 3169092 w 10004175"/>
              <a:gd name="connsiteY10" fmla="*/ 2363852 h 3083236"/>
              <a:gd name="connsiteX11" fmla="*/ 3168337 w 10004175"/>
              <a:gd name="connsiteY11" fmla="*/ 1233432 h 3083236"/>
              <a:gd name="connsiteX12" fmla="*/ 3440744 w 10004175"/>
              <a:gd name="connsiteY12" fmla="*/ 914947 h 3083236"/>
              <a:gd name="connsiteX13" fmla="*/ 4142919 w 10004175"/>
              <a:gd name="connsiteY13" fmla="*/ 912328 h 3083236"/>
              <a:gd name="connsiteX14" fmla="*/ 4400683 w 10004175"/>
              <a:gd name="connsiteY14" fmla="*/ 1192076 h 3083236"/>
              <a:gd name="connsiteX15" fmla="*/ 4402305 w 10004175"/>
              <a:gd name="connsiteY15" fmla="*/ 1960350 h 3083236"/>
              <a:gd name="connsiteX16" fmla="*/ 4595021 w 10004175"/>
              <a:gd name="connsiteY16" fmla="*/ 2265013 h 3083236"/>
              <a:gd name="connsiteX17" fmla="*/ 5554335 w 10004175"/>
              <a:gd name="connsiteY17" fmla="*/ 2216694 h 3083236"/>
              <a:gd name="connsiteX18" fmla="*/ 5617029 w 10004175"/>
              <a:gd name="connsiteY18" fmla="*/ 553005 h 3083236"/>
              <a:gd name="connsiteX19" fmla="*/ 6841672 w 10004175"/>
              <a:gd name="connsiteY19" fmla="*/ 601990 h 3083236"/>
              <a:gd name="connsiteX20" fmla="*/ 6825343 w 10004175"/>
              <a:gd name="connsiteY20" fmla="*/ 1761319 h 3083236"/>
              <a:gd name="connsiteX21" fmla="*/ 7919358 w 10004175"/>
              <a:gd name="connsiteY21" fmla="*/ 1728662 h 3083236"/>
              <a:gd name="connsiteX22" fmla="*/ 7919358 w 10004175"/>
              <a:gd name="connsiteY22" fmla="*/ 210105 h 3083236"/>
              <a:gd name="connsiteX23" fmla="*/ 9176658 w 10004175"/>
              <a:gd name="connsiteY23" fmla="*/ 112133 h 3083236"/>
              <a:gd name="connsiteX24" fmla="*/ 9134128 w 10004175"/>
              <a:gd name="connsiteY24" fmla="*/ 1147103 h 3083236"/>
              <a:gd name="connsiteX25" fmla="*/ 9385654 w 10004175"/>
              <a:gd name="connsiteY25" fmla="*/ 1467778 h 3083236"/>
              <a:gd name="connsiteX26" fmla="*/ 10004175 w 10004175"/>
              <a:gd name="connsiteY26" fmla="*/ 1470069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2342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412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52158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83236 h 3083236"/>
              <a:gd name="connsiteX1" fmla="*/ 528237 w 9988720"/>
              <a:gd name="connsiteY1" fmla="*/ 3079607 h 3083236"/>
              <a:gd name="connsiteX2" fmla="*/ 843785 w 9988720"/>
              <a:gd name="connsiteY2" fmla="*/ 2736568 h 3083236"/>
              <a:gd name="connsiteX3" fmla="*/ 847689 w 9988720"/>
              <a:gd name="connsiteY3" fmla="*/ 1579750 h 3083236"/>
              <a:gd name="connsiteX4" fmla="*/ 1141744 w 9988720"/>
              <a:gd name="connsiteY4" fmla="*/ 1313330 h 3083236"/>
              <a:gd name="connsiteX5" fmla="*/ 1790066 w 9988720"/>
              <a:gd name="connsiteY5" fmla="*/ 1316527 h 3083236"/>
              <a:gd name="connsiteX6" fmla="*/ 2071148 w 9988720"/>
              <a:gd name="connsiteY6" fmla="*/ 1650705 h 3083236"/>
              <a:gd name="connsiteX7" fmla="*/ 2073196 w 9988720"/>
              <a:gd name="connsiteY7" fmla="*/ 2387236 h 3083236"/>
              <a:gd name="connsiteX8" fmla="*/ 2339072 w 9988720"/>
              <a:gd name="connsiteY8" fmla="*/ 2679796 h 3083236"/>
              <a:gd name="connsiteX9" fmla="*/ 2919626 w 9988720"/>
              <a:gd name="connsiteY9" fmla="*/ 2682206 h 3083236"/>
              <a:gd name="connsiteX10" fmla="*/ 3169092 w 9988720"/>
              <a:gd name="connsiteY10" fmla="*/ 2363852 h 3083236"/>
              <a:gd name="connsiteX11" fmla="*/ 3168337 w 9988720"/>
              <a:gd name="connsiteY11" fmla="*/ 1233432 h 3083236"/>
              <a:gd name="connsiteX12" fmla="*/ 3440744 w 9988720"/>
              <a:gd name="connsiteY12" fmla="*/ 914947 h 3083236"/>
              <a:gd name="connsiteX13" fmla="*/ 4142919 w 9988720"/>
              <a:gd name="connsiteY13" fmla="*/ 912328 h 3083236"/>
              <a:gd name="connsiteX14" fmla="*/ 4400683 w 9988720"/>
              <a:gd name="connsiteY14" fmla="*/ 1192076 h 3083236"/>
              <a:gd name="connsiteX15" fmla="*/ 4402305 w 9988720"/>
              <a:gd name="connsiteY15" fmla="*/ 1960350 h 3083236"/>
              <a:gd name="connsiteX16" fmla="*/ 4595021 w 9988720"/>
              <a:gd name="connsiteY16" fmla="*/ 2265013 h 3083236"/>
              <a:gd name="connsiteX17" fmla="*/ 5554335 w 9988720"/>
              <a:gd name="connsiteY17" fmla="*/ 2216694 h 3083236"/>
              <a:gd name="connsiteX18" fmla="*/ 5617029 w 9988720"/>
              <a:gd name="connsiteY18" fmla="*/ 553005 h 3083236"/>
              <a:gd name="connsiteX19" fmla="*/ 6841672 w 9988720"/>
              <a:gd name="connsiteY19" fmla="*/ 601990 h 3083236"/>
              <a:gd name="connsiteX20" fmla="*/ 6825343 w 9988720"/>
              <a:gd name="connsiteY20" fmla="*/ 1761319 h 3083236"/>
              <a:gd name="connsiteX21" fmla="*/ 7919358 w 9988720"/>
              <a:gd name="connsiteY21" fmla="*/ 1728662 h 3083236"/>
              <a:gd name="connsiteX22" fmla="*/ 7919358 w 9988720"/>
              <a:gd name="connsiteY22" fmla="*/ 210105 h 3083236"/>
              <a:gd name="connsiteX23" fmla="*/ 9176658 w 9988720"/>
              <a:gd name="connsiteY23" fmla="*/ 112133 h 3083236"/>
              <a:gd name="connsiteX24" fmla="*/ 9136703 w 9988720"/>
              <a:gd name="connsiteY24" fmla="*/ 1147103 h 3083236"/>
              <a:gd name="connsiteX25" fmla="*/ 9385654 w 9988720"/>
              <a:gd name="connsiteY25" fmla="*/ 1467778 h 3083236"/>
              <a:gd name="connsiteX26" fmla="*/ 9988720 w 9988720"/>
              <a:gd name="connsiteY26" fmla="*/ 1464917 h 3083236"/>
              <a:gd name="connsiteX0" fmla="*/ 0 w 9988720"/>
              <a:gd name="connsiteY0" fmla="*/ 3033413 h 3033413"/>
              <a:gd name="connsiteX1" fmla="*/ 528237 w 9988720"/>
              <a:gd name="connsiteY1" fmla="*/ 3029784 h 3033413"/>
              <a:gd name="connsiteX2" fmla="*/ 843785 w 9988720"/>
              <a:gd name="connsiteY2" fmla="*/ 2686745 h 3033413"/>
              <a:gd name="connsiteX3" fmla="*/ 847689 w 9988720"/>
              <a:gd name="connsiteY3" fmla="*/ 1529927 h 3033413"/>
              <a:gd name="connsiteX4" fmla="*/ 1141744 w 9988720"/>
              <a:gd name="connsiteY4" fmla="*/ 1263507 h 3033413"/>
              <a:gd name="connsiteX5" fmla="*/ 1790066 w 9988720"/>
              <a:gd name="connsiteY5" fmla="*/ 1266704 h 3033413"/>
              <a:gd name="connsiteX6" fmla="*/ 2071148 w 9988720"/>
              <a:gd name="connsiteY6" fmla="*/ 1600882 h 3033413"/>
              <a:gd name="connsiteX7" fmla="*/ 2073196 w 9988720"/>
              <a:gd name="connsiteY7" fmla="*/ 2337413 h 3033413"/>
              <a:gd name="connsiteX8" fmla="*/ 2339072 w 9988720"/>
              <a:gd name="connsiteY8" fmla="*/ 2629973 h 3033413"/>
              <a:gd name="connsiteX9" fmla="*/ 2919626 w 9988720"/>
              <a:gd name="connsiteY9" fmla="*/ 2632383 h 3033413"/>
              <a:gd name="connsiteX10" fmla="*/ 3169092 w 9988720"/>
              <a:gd name="connsiteY10" fmla="*/ 2314029 h 3033413"/>
              <a:gd name="connsiteX11" fmla="*/ 3168337 w 9988720"/>
              <a:gd name="connsiteY11" fmla="*/ 1183609 h 3033413"/>
              <a:gd name="connsiteX12" fmla="*/ 3440744 w 9988720"/>
              <a:gd name="connsiteY12" fmla="*/ 865124 h 3033413"/>
              <a:gd name="connsiteX13" fmla="*/ 4142919 w 9988720"/>
              <a:gd name="connsiteY13" fmla="*/ 862505 h 3033413"/>
              <a:gd name="connsiteX14" fmla="*/ 4400683 w 9988720"/>
              <a:gd name="connsiteY14" fmla="*/ 1142253 h 3033413"/>
              <a:gd name="connsiteX15" fmla="*/ 4402305 w 9988720"/>
              <a:gd name="connsiteY15" fmla="*/ 1910527 h 3033413"/>
              <a:gd name="connsiteX16" fmla="*/ 4595021 w 9988720"/>
              <a:gd name="connsiteY16" fmla="*/ 2215190 h 3033413"/>
              <a:gd name="connsiteX17" fmla="*/ 5554335 w 9988720"/>
              <a:gd name="connsiteY17" fmla="*/ 2166871 h 3033413"/>
              <a:gd name="connsiteX18" fmla="*/ 5617029 w 9988720"/>
              <a:gd name="connsiteY18" fmla="*/ 503182 h 3033413"/>
              <a:gd name="connsiteX19" fmla="*/ 6841672 w 9988720"/>
              <a:gd name="connsiteY19" fmla="*/ 552167 h 3033413"/>
              <a:gd name="connsiteX20" fmla="*/ 6825343 w 9988720"/>
              <a:gd name="connsiteY20" fmla="*/ 1711496 h 3033413"/>
              <a:gd name="connsiteX21" fmla="*/ 7919358 w 9988720"/>
              <a:gd name="connsiteY21" fmla="*/ 1678839 h 3033413"/>
              <a:gd name="connsiteX22" fmla="*/ 7919358 w 9988720"/>
              <a:gd name="connsiteY22" fmla="*/ 160282 h 3033413"/>
              <a:gd name="connsiteX23" fmla="*/ 9176658 w 9988720"/>
              <a:gd name="connsiteY23" fmla="*/ 62310 h 3033413"/>
              <a:gd name="connsiteX24" fmla="*/ 9150026 w 9988720"/>
              <a:gd name="connsiteY24" fmla="*/ 313309 h 3033413"/>
              <a:gd name="connsiteX25" fmla="*/ 9136703 w 9988720"/>
              <a:gd name="connsiteY25" fmla="*/ 1097280 h 3033413"/>
              <a:gd name="connsiteX26" fmla="*/ 9385654 w 9988720"/>
              <a:gd name="connsiteY26" fmla="*/ 1417955 h 3033413"/>
              <a:gd name="connsiteX27" fmla="*/ 9988720 w 9988720"/>
              <a:gd name="connsiteY27" fmla="*/ 1415094 h 3033413"/>
              <a:gd name="connsiteX0" fmla="*/ 0 w 9988720"/>
              <a:gd name="connsiteY0" fmla="*/ 3056138 h 3056138"/>
              <a:gd name="connsiteX1" fmla="*/ 528237 w 9988720"/>
              <a:gd name="connsiteY1" fmla="*/ 3052509 h 3056138"/>
              <a:gd name="connsiteX2" fmla="*/ 843785 w 9988720"/>
              <a:gd name="connsiteY2" fmla="*/ 2709470 h 3056138"/>
              <a:gd name="connsiteX3" fmla="*/ 847689 w 9988720"/>
              <a:gd name="connsiteY3" fmla="*/ 1552652 h 3056138"/>
              <a:gd name="connsiteX4" fmla="*/ 1141744 w 9988720"/>
              <a:gd name="connsiteY4" fmla="*/ 1286232 h 3056138"/>
              <a:gd name="connsiteX5" fmla="*/ 1790066 w 9988720"/>
              <a:gd name="connsiteY5" fmla="*/ 1289429 h 3056138"/>
              <a:gd name="connsiteX6" fmla="*/ 2071148 w 9988720"/>
              <a:gd name="connsiteY6" fmla="*/ 1623607 h 3056138"/>
              <a:gd name="connsiteX7" fmla="*/ 2073196 w 9988720"/>
              <a:gd name="connsiteY7" fmla="*/ 2360138 h 3056138"/>
              <a:gd name="connsiteX8" fmla="*/ 2339072 w 9988720"/>
              <a:gd name="connsiteY8" fmla="*/ 2652698 h 3056138"/>
              <a:gd name="connsiteX9" fmla="*/ 2919626 w 9988720"/>
              <a:gd name="connsiteY9" fmla="*/ 2655108 h 3056138"/>
              <a:gd name="connsiteX10" fmla="*/ 3169092 w 9988720"/>
              <a:gd name="connsiteY10" fmla="*/ 2336754 h 3056138"/>
              <a:gd name="connsiteX11" fmla="*/ 3168337 w 9988720"/>
              <a:gd name="connsiteY11" fmla="*/ 1206334 h 3056138"/>
              <a:gd name="connsiteX12" fmla="*/ 3440744 w 9988720"/>
              <a:gd name="connsiteY12" fmla="*/ 887849 h 3056138"/>
              <a:gd name="connsiteX13" fmla="*/ 4142919 w 9988720"/>
              <a:gd name="connsiteY13" fmla="*/ 885230 h 3056138"/>
              <a:gd name="connsiteX14" fmla="*/ 4400683 w 9988720"/>
              <a:gd name="connsiteY14" fmla="*/ 1164978 h 3056138"/>
              <a:gd name="connsiteX15" fmla="*/ 4402305 w 9988720"/>
              <a:gd name="connsiteY15" fmla="*/ 1933252 h 3056138"/>
              <a:gd name="connsiteX16" fmla="*/ 4595021 w 9988720"/>
              <a:gd name="connsiteY16" fmla="*/ 2237915 h 3056138"/>
              <a:gd name="connsiteX17" fmla="*/ 5554335 w 9988720"/>
              <a:gd name="connsiteY17" fmla="*/ 2189596 h 3056138"/>
              <a:gd name="connsiteX18" fmla="*/ 5617029 w 9988720"/>
              <a:gd name="connsiteY18" fmla="*/ 525907 h 3056138"/>
              <a:gd name="connsiteX19" fmla="*/ 6841672 w 9988720"/>
              <a:gd name="connsiteY19" fmla="*/ 574892 h 3056138"/>
              <a:gd name="connsiteX20" fmla="*/ 6825343 w 9988720"/>
              <a:gd name="connsiteY20" fmla="*/ 1734221 h 3056138"/>
              <a:gd name="connsiteX21" fmla="*/ 7919358 w 9988720"/>
              <a:gd name="connsiteY21" fmla="*/ 1701564 h 3056138"/>
              <a:gd name="connsiteX22" fmla="*/ 7919358 w 9988720"/>
              <a:gd name="connsiteY22" fmla="*/ 183007 h 3056138"/>
              <a:gd name="connsiteX23" fmla="*/ 8903626 w 9988720"/>
              <a:gd name="connsiteY23" fmla="*/ 43823 h 3056138"/>
              <a:gd name="connsiteX24" fmla="*/ 9150026 w 9988720"/>
              <a:gd name="connsiteY24" fmla="*/ 336034 h 3056138"/>
              <a:gd name="connsiteX25" fmla="*/ 9136703 w 9988720"/>
              <a:gd name="connsiteY25" fmla="*/ 1120005 h 3056138"/>
              <a:gd name="connsiteX26" fmla="*/ 9385654 w 9988720"/>
              <a:gd name="connsiteY26" fmla="*/ 1440680 h 3056138"/>
              <a:gd name="connsiteX27" fmla="*/ 9988720 w 9988720"/>
              <a:gd name="connsiteY27" fmla="*/ 1437819 h 3056138"/>
              <a:gd name="connsiteX0" fmla="*/ 0 w 9988720"/>
              <a:gd name="connsiteY0" fmla="*/ 3056138 h 3056138"/>
              <a:gd name="connsiteX1" fmla="*/ 528237 w 9988720"/>
              <a:gd name="connsiteY1" fmla="*/ 3052509 h 3056138"/>
              <a:gd name="connsiteX2" fmla="*/ 843785 w 9988720"/>
              <a:gd name="connsiteY2" fmla="*/ 2709470 h 3056138"/>
              <a:gd name="connsiteX3" fmla="*/ 847689 w 9988720"/>
              <a:gd name="connsiteY3" fmla="*/ 1552652 h 3056138"/>
              <a:gd name="connsiteX4" fmla="*/ 1141744 w 9988720"/>
              <a:gd name="connsiteY4" fmla="*/ 1286232 h 3056138"/>
              <a:gd name="connsiteX5" fmla="*/ 1790066 w 9988720"/>
              <a:gd name="connsiteY5" fmla="*/ 1289429 h 3056138"/>
              <a:gd name="connsiteX6" fmla="*/ 2071148 w 9988720"/>
              <a:gd name="connsiteY6" fmla="*/ 1623607 h 3056138"/>
              <a:gd name="connsiteX7" fmla="*/ 2073196 w 9988720"/>
              <a:gd name="connsiteY7" fmla="*/ 2360138 h 3056138"/>
              <a:gd name="connsiteX8" fmla="*/ 2339072 w 9988720"/>
              <a:gd name="connsiteY8" fmla="*/ 2652698 h 3056138"/>
              <a:gd name="connsiteX9" fmla="*/ 2919626 w 9988720"/>
              <a:gd name="connsiteY9" fmla="*/ 2655108 h 3056138"/>
              <a:gd name="connsiteX10" fmla="*/ 3169092 w 9988720"/>
              <a:gd name="connsiteY10" fmla="*/ 2336754 h 3056138"/>
              <a:gd name="connsiteX11" fmla="*/ 3168337 w 9988720"/>
              <a:gd name="connsiteY11" fmla="*/ 1206334 h 3056138"/>
              <a:gd name="connsiteX12" fmla="*/ 3440744 w 9988720"/>
              <a:gd name="connsiteY12" fmla="*/ 887849 h 3056138"/>
              <a:gd name="connsiteX13" fmla="*/ 4142919 w 9988720"/>
              <a:gd name="connsiteY13" fmla="*/ 885230 h 3056138"/>
              <a:gd name="connsiteX14" fmla="*/ 4400683 w 9988720"/>
              <a:gd name="connsiteY14" fmla="*/ 1164978 h 3056138"/>
              <a:gd name="connsiteX15" fmla="*/ 4402305 w 9988720"/>
              <a:gd name="connsiteY15" fmla="*/ 1933252 h 3056138"/>
              <a:gd name="connsiteX16" fmla="*/ 4595021 w 9988720"/>
              <a:gd name="connsiteY16" fmla="*/ 2237915 h 3056138"/>
              <a:gd name="connsiteX17" fmla="*/ 5554335 w 9988720"/>
              <a:gd name="connsiteY17" fmla="*/ 2189596 h 3056138"/>
              <a:gd name="connsiteX18" fmla="*/ 5617029 w 9988720"/>
              <a:gd name="connsiteY18" fmla="*/ 525907 h 3056138"/>
              <a:gd name="connsiteX19" fmla="*/ 6841672 w 9988720"/>
              <a:gd name="connsiteY19" fmla="*/ 574892 h 3056138"/>
              <a:gd name="connsiteX20" fmla="*/ 6825343 w 9988720"/>
              <a:gd name="connsiteY20" fmla="*/ 1734221 h 3056138"/>
              <a:gd name="connsiteX21" fmla="*/ 7919358 w 9988720"/>
              <a:gd name="connsiteY21" fmla="*/ 1701564 h 3056138"/>
              <a:gd name="connsiteX22" fmla="*/ 7919358 w 9988720"/>
              <a:gd name="connsiteY22" fmla="*/ 183007 h 3056138"/>
              <a:gd name="connsiteX23" fmla="*/ 8903626 w 9988720"/>
              <a:gd name="connsiteY23" fmla="*/ 43823 h 3056138"/>
              <a:gd name="connsiteX24" fmla="*/ 9150026 w 9988720"/>
              <a:gd name="connsiteY24" fmla="*/ 336034 h 3056138"/>
              <a:gd name="connsiteX25" fmla="*/ 9136703 w 9988720"/>
              <a:gd name="connsiteY25" fmla="*/ 1120005 h 3056138"/>
              <a:gd name="connsiteX26" fmla="*/ 9385654 w 9988720"/>
              <a:gd name="connsiteY26" fmla="*/ 1440680 h 3056138"/>
              <a:gd name="connsiteX27" fmla="*/ 9988720 w 9988720"/>
              <a:gd name="connsiteY27" fmla="*/ 1437819 h 3056138"/>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825 h 3057825"/>
              <a:gd name="connsiteX1" fmla="*/ 528237 w 9988720"/>
              <a:gd name="connsiteY1" fmla="*/ 3054196 h 3057825"/>
              <a:gd name="connsiteX2" fmla="*/ 843785 w 9988720"/>
              <a:gd name="connsiteY2" fmla="*/ 2711157 h 3057825"/>
              <a:gd name="connsiteX3" fmla="*/ 847689 w 9988720"/>
              <a:gd name="connsiteY3" fmla="*/ 1554339 h 3057825"/>
              <a:gd name="connsiteX4" fmla="*/ 1141744 w 9988720"/>
              <a:gd name="connsiteY4" fmla="*/ 1287919 h 3057825"/>
              <a:gd name="connsiteX5" fmla="*/ 1790066 w 9988720"/>
              <a:gd name="connsiteY5" fmla="*/ 1291116 h 3057825"/>
              <a:gd name="connsiteX6" fmla="*/ 2071148 w 9988720"/>
              <a:gd name="connsiteY6" fmla="*/ 1625294 h 3057825"/>
              <a:gd name="connsiteX7" fmla="*/ 2073196 w 9988720"/>
              <a:gd name="connsiteY7" fmla="*/ 2361825 h 3057825"/>
              <a:gd name="connsiteX8" fmla="*/ 2339072 w 9988720"/>
              <a:gd name="connsiteY8" fmla="*/ 2654385 h 3057825"/>
              <a:gd name="connsiteX9" fmla="*/ 2919626 w 9988720"/>
              <a:gd name="connsiteY9" fmla="*/ 2656795 h 3057825"/>
              <a:gd name="connsiteX10" fmla="*/ 3169092 w 9988720"/>
              <a:gd name="connsiteY10" fmla="*/ 2338441 h 3057825"/>
              <a:gd name="connsiteX11" fmla="*/ 3168337 w 9988720"/>
              <a:gd name="connsiteY11" fmla="*/ 1208021 h 3057825"/>
              <a:gd name="connsiteX12" fmla="*/ 3440744 w 9988720"/>
              <a:gd name="connsiteY12" fmla="*/ 889536 h 3057825"/>
              <a:gd name="connsiteX13" fmla="*/ 4142919 w 9988720"/>
              <a:gd name="connsiteY13" fmla="*/ 886917 h 3057825"/>
              <a:gd name="connsiteX14" fmla="*/ 4400683 w 9988720"/>
              <a:gd name="connsiteY14" fmla="*/ 1166665 h 3057825"/>
              <a:gd name="connsiteX15" fmla="*/ 4402305 w 9988720"/>
              <a:gd name="connsiteY15" fmla="*/ 1934939 h 3057825"/>
              <a:gd name="connsiteX16" fmla="*/ 4595021 w 9988720"/>
              <a:gd name="connsiteY16" fmla="*/ 2239602 h 3057825"/>
              <a:gd name="connsiteX17" fmla="*/ 5554335 w 9988720"/>
              <a:gd name="connsiteY17" fmla="*/ 2191283 h 3057825"/>
              <a:gd name="connsiteX18" fmla="*/ 5617029 w 9988720"/>
              <a:gd name="connsiteY18" fmla="*/ 527594 h 3057825"/>
              <a:gd name="connsiteX19" fmla="*/ 6841672 w 9988720"/>
              <a:gd name="connsiteY19" fmla="*/ 576579 h 3057825"/>
              <a:gd name="connsiteX20" fmla="*/ 6825343 w 9988720"/>
              <a:gd name="connsiteY20" fmla="*/ 1735908 h 3057825"/>
              <a:gd name="connsiteX21" fmla="*/ 7919358 w 9988720"/>
              <a:gd name="connsiteY21" fmla="*/ 1703251 h 3057825"/>
              <a:gd name="connsiteX22" fmla="*/ 7919358 w 9988720"/>
              <a:gd name="connsiteY22" fmla="*/ 184694 h 3057825"/>
              <a:gd name="connsiteX23" fmla="*/ 8903626 w 9988720"/>
              <a:gd name="connsiteY23" fmla="*/ 45510 h 3057825"/>
              <a:gd name="connsiteX24" fmla="*/ 9152602 w 9988720"/>
              <a:gd name="connsiteY24" fmla="*/ 363478 h 3057825"/>
              <a:gd name="connsiteX25" fmla="*/ 9136703 w 9988720"/>
              <a:gd name="connsiteY25" fmla="*/ 1121692 h 3057825"/>
              <a:gd name="connsiteX26" fmla="*/ 9385654 w 9988720"/>
              <a:gd name="connsiteY26" fmla="*/ 1442367 h 3057825"/>
              <a:gd name="connsiteX27" fmla="*/ 9988720 w 9988720"/>
              <a:gd name="connsiteY27" fmla="*/ 1439506 h 3057825"/>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36703 w 9988720"/>
              <a:gd name="connsiteY25" fmla="*/ 1121524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18948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18948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57657 h 3057657"/>
              <a:gd name="connsiteX1" fmla="*/ 528237 w 9988720"/>
              <a:gd name="connsiteY1" fmla="*/ 3054028 h 3057657"/>
              <a:gd name="connsiteX2" fmla="*/ 843785 w 9988720"/>
              <a:gd name="connsiteY2" fmla="*/ 2710989 h 3057657"/>
              <a:gd name="connsiteX3" fmla="*/ 847689 w 9988720"/>
              <a:gd name="connsiteY3" fmla="*/ 1554171 h 3057657"/>
              <a:gd name="connsiteX4" fmla="*/ 1141744 w 9988720"/>
              <a:gd name="connsiteY4" fmla="*/ 1287751 h 3057657"/>
              <a:gd name="connsiteX5" fmla="*/ 1790066 w 9988720"/>
              <a:gd name="connsiteY5" fmla="*/ 1290948 h 3057657"/>
              <a:gd name="connsiteX6" fmla="*/ 2071148 w 9988720"/>
              <a:gd name="connsiteY6" fmla="*/ 1625126 h 3057657"/>
              <a:gd name="connsiteX7" fmla="*/ 2073196 w 9988720"/>
              <a:gd name="connsiteY7" fmla="*/ 2361657 h 3057657"/>
              <a:gd name="connsiteX8" fmla="*/ 2339072 w 9988720"/>
              <a:gd name="connsiteY8" fmla="*/ 2654217 h 3057657"/>
              <a:gd name="connsiteX9" fmla="*/ 2919626 w 9988720"/>
              <a:gd name="connsiteY9" fmla="*/ 2656627 h 3057657"/>
              <a:gd name="connsiteX10" fmla="*/ 3169092 w 9988720"/>
              <a:gd name="connsiteY10" fmla="*/ 2338273 h 3057657"/>
              <a:gd name="connsiteX11" fmla="*/ 3168337 w 9988720"/>
              <a:gd name="connsiteY11" fmla="*/ 1207853 h 3057657"/>
              <a:gd name="connsiteX12" fmla="*/ 3440744 w 9988720"/>
              <a:gd name="connsiteY12" fmla="*/ 889368 h 3057657"/>
              <a:gd name="connsiteX13" fmla="*/ 4142919 w 9988720"/>
              <a:gd name="connsiteY13" fmla="*/ 886749 h 3057657"/>
              <a:gd name="connsiteX14" fmla="*/ 4400683 w 9988720"/>
              <a:gd name="connsiteY14" fmla="*/ 1166497 h 3057657"/>
              <a:gd name="connsiteX15" fmla="*/ 4402305 w 9988720"/>
              <a:gd name="connsiteY15" fmla="*/ 1934771 h 3057657"/>
              <a:gd name="connsiteX16" fmla="*/ 4595021 w 9988720"/>
              <a:gd name="connsiteY16" fmla="*/ 2239434 h 3057657"/>
              <a:gd name="connsiteX17" fmla="*/ 5554335 w 9988720"/>
              <a:gd name="connsiteY17" fmla="*/ 2191115 h 3057657"/>
              <a:gd name="connsiteX18" fmla="*/ 5617029 w 9988720"/>
              <a:gd name="connsiteY18" fmla="*/ 527426 h 3057657"/>
              <a:gd name="connsiteX19" fmla="*/ 6841672 w 9988720"/>
              <a:gd name="connsiteY19" fmla="*/ 576411 h 3057657"/>
              <a:gd name="connsiteX20" fmla="*/ 6825343 w 9988720"/>
              <a:gd name="connsiteY20" fmla="*/ 1735740 h 3057657"/>
              <a:gd name="connsiteX21" fmla="*/ 7919358 w 9988720"/>
              <a:gd name="connsiteY21" fmla="*/ 1703083 h 3057657"/>
              <a:gd name="connsiteX22" fmla="*/ 7919358 w 9988720"/>
              <a:gd name="connsiteY22" fmla="*/ 184526 h 3057657"/>
              <a:gd name="connsiteX23" fmla="*/ 8903626 w 9988720"/>
              <a:gd name="connsiteY23" fmla="*/ 45342 h 3057657"/>
              <a:gd name="connsiteX24" fmla="*/ 9144875 w 9988720"/>
              <a:gd name="connsiteY24" fmla="*/ 360735 h 3057657"/>
              <a:gd name="connsiteX25" fmla="*/ 9144431 w 9988720"/>
              <a:gd name="connsiteY25" fmla="*/ 1183342 h 3057657"/>
              <a:gd name="connsiteX26" fmla="*/ 9385654 w 9988720"/>
              <a:gd name="connsiteY26" fmla="*/ 1442199 h 3057657"/>
              <a:gd name="connsiteX27" fmla="*/ 9988720 w 9988720"/>
              <a:gd name="connsiteY27" fmla="*/ 1439338 h 3057657"/>
              <a:gd name="connsiteX0" fmla="*/ 0 w 9988720"/>
              <a:gd name="connsiteY0" fmla="*/ 3040153 h 3040153"/>
              <a:gd name="connsiteX1" fmla="*/ 528237 w 9988720"/>
              <a:gd name="connsiteY1" fmla="*/ 3036524 h 3040153"/>
              <a:gd name="connsiteX2" fmla="*/ 843785 w 9988720"/>
              <a:gd name="connsiteY2" fmla="*/ 2693485 h 3040153"/>
              <a:gd name="connsiteX3" fmla="*/ 847689 w 9988720"/>
              <a:gd name="connsiteY3" fmla="*/ 1536667 h 3040153"/>
              <a:gd name="connsiteX4" fmla="*/ 1141744 w 9988720"/>
              <a:gd name="connsiteY4" fmla="*/ 1270247 h 3040153"/>
              <a:gd name="connsiteX5" fmla="*/ 1790066 w 9988720"/>
              <a:gd name="connsiteY5" fmla="*/ 1273444 h 3040153"/>
              <a:gd name="connsiteX6" fmla="*/ 2071148 w 9988720"/>
              <a:gd name="connsiteY6" fmla="*/ 1607622 h 3040153"/>
              <a:gd name="connsiteX7" fmla="*/ 2073196 w 9988720"/>
              <a:gd name="connsiteY7" fmla="*/ 2344153 h 3040153"/>
              <a:gd name="connsiteX8" fmla="*/ 2339072 w 9988720"/>
              <a:gd name="connsiteY8" fmla="*/ 2636713 h 3040153"/>
              <a:gd name="connsiteX9" fmla="*/ 2919626 w 9988720"/>
              <a:gd name="connsiteY9" fmla="*/ 2639123 h 3040153"/>
              <a:gd name="connsiteX10" fmla="*/ 3169092 w 9988720"/>
              <a:gd name="connsiteY10" fmla="*/ 2320769 h 3040153"/>
              <a:gd name="connsiteX11" fmla="*/ 3168337 w 9988720"/>
              <a:gd name="connsiteY11" fmla="*/ 1190349 h 3040153"/>
              <a:gd name="connsiteX12" fmla="*/ 3440744 w 9988720"/>
              <a:gd name="connsiteY12" fmla="*/ 871864 h 3040153"/>
              <a:gd name="connsiteX13" fmla="*/ 4142919 w 9988720"/>
              <a:gd name="connsiteY13" fmla="*/ 869245 h 3040153"/>
              <a:gd name="connsiteX14" fmla="*/ 4400683 w 9988720"/>
              <a:gd name="connsiteY14" fmla="*/ 1148993 h 3040153"/>
              <a:gd name="connsiteX15" fmla="*/ 4402305 w 9988720"/>
              <a:gd name="connsiteY15" fmla="*/ 1917267 h 3040153"/>
              <a:gd name="connsiteX16" fmla="*/ 4595021 w 9988720"/>
              <a:gd name="connsiteY16" fmla="*/ 2221930 h 3040153"/>
              <a:gd name="connsiteX17" fmla="*/ 5554335 w 9988720"/>
              <a:gd name="connsiteY17" fmla="*/ 2173611 h 3040153"/>
              <a:gd name="connsiteX18" fmla="*/ 5617029 w 9988720"/>
              <a:gd name="connsiteY18" fmla="*/ 509922 h 3040153"/>
              <a:gd name="connsiteX19" fmla="*/ 6841672 w 9988720"/>
              <a:gd name="connsiteY19" fmla="*/ 558907 h 3040153"/>
              <a:gd name="connsiteX20" fmla="*/ 6825343 w 9988720"/>
              <a:gd name="connsiteY20" fmla="*/ 1718236 h 3040153"/>
              <a:gd name="connsiteX21" fmla="*/ 7919358 w 9988720"/>
              <a:gd name="connsiteY21" fmla="*/ 1685579 h 3040153"/>
              <a:gd name="connsiteX22" fmla="*/ 7919358 w 9988720"/>
              <a:gd name="connsiteY22" fmla="*/ 167022 h 3040153"/>
              <a:gd name="connsiteX23" fmla="*/ 8870140 w 9988720"/>
              <a:gd name="connsiteY23" fmla="*/ 58747 h 3040153"/>
              <a:gd name="connsiteX24" fmla="*/ 9144875 w 9988720"/>
              <a:gd name="connsiteY24" fmla="*/ 343231 h 3040153"/>
              <a:gd name="connsiteX25" fmla="*/ 9144431 w 9988720"/>
              <a:gd name="connsiteY25" fmla="*/ 1165838 h 3040153"/>
              <a:gd name="connsiteX26" fmla="*/ 9385654 w 9988720"/>
              <a:gd name="connsiteY26" fmla="*/ 1424695 h 3040153"/>
              <a:gd name="connsiteX27" fmla="*/ 9988720 w 9988720"/>
              <a:gd name="connsiteY27" fmla="*/ 1421834 h 3040153"/>
              <a:gd name="connsiteX0" fmla="*/ 0 w 9988720"/>
              <a:gd name="connsiteY0" fmla="*/ 3040153 h 3040153"/>
              <a:gd name="connsiteX1" fmla="*/ 528237 w 9988720"/>
              <a:gd name="connsiteY1" fmla="*/ 3036524 h 3040153"/>
              <a:gd name="connsiteX2" fmla="*/ 843785 w 9988720"/>
              <a:gd name="connsiteY2" fmla="*/ 2693485 h 3040153"/>
              <a:gd name="connsiteX3" fmla="*/ 847689 w 9988720"/>
              <a:gd name="connsiteY3" fmla="*/ 1536667 h 3040153"/>
              <a:gd name="connsiteX4" fmla="*/ 1141744 w 9988720"/>
              <a:gd name="connsiteY4" fmla="*/ 1270247 h 3040153"/>
              <a:gd name="connsiteX5" fmla="*/ 1790066 w 9988720"/>
              <a:gd name="connsiteY5" fmla="*/ 1273444 h 3040153"/>
              <a:gd name="connsiteX6" fmla="*/ 2071148 w 9988720"/>
              <a:gd name="connsiteY6" fmla="*/ 1607622 h 3040153"/>
              <a:gd name="connsiteX7" fmla="*/ 2073196 w 9988720"/>
              <a:gd name="connsiteY7" fmla="*/ 2344153 h 3040153"/>
              <a:gd name="connsiteX8" fmla="*/ 2339072 w 9988720"/>
              <a:gd name="connsiteY8" fmla="*/ 2636713 h 3040153"/>
              <a:gd name="connsiteX9" fmla="*/ 2919626 w 9988720"/>
              <a:gd name="connsiteY9" fmla="*/ 2639123 h 3040153"/>
              <a:gd name="connsiteX10" fmla="*/ 3169092 w 9988720"/>
              <a:gd name="connsiteY10" fmla="*/ 2320769 h 3040153"/>
              <a:gd name="connsiteX11" fmla="*/ 3168337 w 9988720"/>
              <a:gd name="connsiteY11" fmla="*/ 1190349 h 3040153"/>
              <a:gd name="connsiteX12" fmla="*/ 3440744 w 9988720"/>
              <a:gd name="connsiteY12" fmla="*/ 871864 h 3040153"/>
              <a:gd name="connsiteX13" fmla="*/ 4142919 w 9988720"/>
              <a:gd name="connsiteY13" fmla="*/ 869245 h 3040153"/>
              <a:gd name="connsiteX14" fmla="*/ 4400683 w 9988720"/>
              <a:gd name="connsiteY14" fmla="*/ 1148993 h 3040153"/>
              <a:gd name="connsiteX15" fmla="*/ 4402305 w 9988720"/>
              <a:gd name="connsiteY15" fmla="*/ 1917267 h 3040153"/>
              <a:gd name="connsiteX16" fmla="*/ 4595021 w 9988720"/>
              <a:gd name="connsiteY16" fmla="*/ 2221930 h 3040153"/>
              <a:gd name="connsiteX17" fmla="*/ 5554335 w 9988720"/>
              <a:gd name="connsiteY17" fmla="*/ 2173611 h 3040153"/>
              <a:gd name="connsiteX18" fmla="*/ 5617029 w 9988720"/>
              <a:gd name="connsiteY18" fmla="*/ 509922 h 3040153"/>
              <a:gd name="connsiteX19" fmla="*/ 6841672 w 9988720"/>
              <a:gd name="connsiteY19" fmla="*/ 558907 h 3040153"/>
              <a:gd name="connsiteX20" fmla="*/ 6825343 w 9988720"/>
              <a:gd name="connsiteY20" fmla="*/ 1718236 h 3040153"/>
              <a:gd name="connsiteX21" fmla="*/ 7919358 w 9988720"/>
              <a:gd name="connsiteY21" fmla="*/ 1685579 h 3040153"/>
              <a:gd name="connsiteX22" fmla="*/ 7919358 w 9988720"/>
              <a:gd name="connsiteY22" fmla="*/ 167022 h 3040153"/>
              <a:gd name="connsiteX23" fmla="*/ 8885595 w 9988720"/>
              <a:gd name="connsiteY23" fmla="*/ 58747 h 3040153"/>
              <a:gd name="connsiteX24" fmla="*/ 9144875 w 9988720"/>
              <a:gd name="connsiteY24" fmla="*/ 343231 h 3040153"/>
              <a:gd name="connsiteX25" fmla="*/ 9144431 w 9988720"/>
              <a:gd name="connsiteY25" fmla="*/ 1165838 h 3040153"/>
              <a:gd name="connsiteX26" fmla="*/ 9385654 w 9988720"/>
              <a:gd name="connsiteY26" fmla="*/ 1424695 h 3040153"/>
              <a:gd name="connsiteX27" fmla="*/ 9988720 w 9988720"/>
              <a:gd name="connsiteY27" fmla="*/ 1421834 h 3040153"/>
              <a:gd name="connsiteX0" fmla="*/ 0 w 9988720"/>
              <a:gd name="connsiteY0" fmla="*/ 3031135 h 3031135"/>
              <a:gd name="connsiteX1" fmla="*/ 528237 w 9988720"/>
              <a:gd name="connsiteY1" fmla="*/ 3027506 h 3031135"/>
              <a:gd name="connsiteX2" fmla="*/ 843785 w 9988720"/>
              <a:gd name="connsiteY2" fmla="*/ 2684467 h 3031135"/>
              <a:gd name="connsiteX3" fmla="*/ 847689 w 9988720"/>
              <a:gd name="connsiteY3" fmla="*/ 1527649 h 3031135"/>
              <a:gd name="connsiteX4" fmla="*/ 1141744 w 9988720"/>
              <a:gd name="connsiteY4" fmla="*/ 1261229 h 3031135"/>
              <a:gd name="connsiteX5" fmla="*/ 1790066 w 9988720"/>
              <a:gd name="connsiteY5" fmla="*/ 1264426 h 3031135"/>
              <a:gd name="connsiteX6" fmla="*/ 2071148 w 9988720"/>
              <a:gd name="connsiteY6" fmla="*/ 1598604 h 3031135"/>
              <a:gd name="connsiteX7" fmla="*/ 2073196 w 9988720"/>
              <a:gd name="connsiteY7" fmla="*/ 2335135 h 3031135"/>
              <a:gd name="connsiteX8" fmla="*/ 2339072 w 9988720"/>
              <a:gd name="connsiteY8" fmla="*/ 2627695 h 3031135"/>
              <a:gd name="connsiteX9" fmla="*/ 2919626 w 9988720"/>
              <a:gd name="connsiteY9" fmla="*/ 2630105 h 3031135"/>
              <a:gd name="connsiteX10" fmla="*/ 3169092 w 9988720"/>
              <a:gd name="connsiteY10" fmla="*/ 2311751 h 3031135"/>
              <a:gd name="connsiteX11" fmla="*/ 3168337 w 9988720"/>
              <a:gd name="connsiteY11" fmla="*/ 1181331 h 3031135"/>
              <a:gd name="connsiteX12" fmla="*/ 3440744 w 9988720"/>
              <a:gd name="connsiteY12" fmla="*/ 862846 h 3031135"/>
              <a:gd name="connsiteX13" fmla="*/ 4142919 w 9988720"/>
              <a:gd name="connsiteY13" fmla="*/ 860227 h 3031135"/>
              <a:gd name="connsiteX14" fmla="*/ 4400683 w 9988720"/>
              <a:gd name="connsiteY14" fmla="*/ 1139975 h 3031135"/>
              <a:gd name="connsiteX15" fmla="*/ 4402305 w 9988720"/>
              <a:gd name="connsiteY15" fmla="*/ 1908249 h 3031135"/>
              <a:gd name="connsiteX16" fmla="*/ 4595021 w 9988720"/>
              <a:gd name="connsiteY16" fmla="*/ 2212912 h 3031135"/>
              <a:gd name="connsiteX17" fmla="*/ 5554335 w 9988720"/>
              <a:gd name="connsiteY17" fmla="*/ 2164593 h 3031135"/>
              <a:gd name="connsiteX18" fmla="*/ 5617029 w 9988720"/>
              <a:gd name="connsiteY18" fmla="*/ 500904 h 3031135"/>
              <a:gd name="connsiteX19" fmla="*/ 6841672 w 9988720"/>
              <a:gd name="connsiteY19" fmla="*/ 549889 h 3031135"/>
              <a:gd name="connsiteX20" fmla="*/ 6825343 w 9988720"/>
              <a:gd name="connsiteY20" fmla="*/ 1709218 h 3031135"/>
              <a:gd name="connsiteX21" fmla="*/ 7919358 w 9988720"/>
              <a:gd name="connsiteY21" fmla="*/ 1676561 h 3031135"/>
              <a:gd name="connsiteX22" fmla="*/ 7919358 w 9988720"/>
              <a:gd name="connsiteY22" fmla="*/ 158004 h 3031135"/>
              <a:gd name="connsiteX23" fmla="*/ 8885595 w 9988720"/>
              <a:gd name="connsiteY23" fmla="*/ 49729 h 3031135"/>
              <a:gd name="connsiteX24" fmla="*/ 9144875 w 9988720"/>
              <a:gd name="connsiteY24" fmla="*/ 334213 h 3031135"/>
              <a:gd name="connsiteX25" fmla="*/ 9144431 w 9988720"/>
              <a:gd name="connsiteY25" fmla="*/ 1156820 h 3031135"/>
              <a:gd name="connsiteX26" fmla="*/ 9385654 w 9988720"/>
              <a:gd name="connsiteY26" fmla="*/ 1415677 h 3031135"/>
              <a:gd name="connsiteX27" fmla="*/ 9988720 w 9988720"/>
              <a:gd name="connsiteY27" fmla="*/ 1412816 h 3031135"/>
              <a:gd name="connsiteX0" fmla="*/ 0 w 9988720"/>
              <a:gd name="connsiteY0" fmla="*/ 3031135 h 3031135"/>
              <a:gd name="connsiteX1" fmla="*/ 528237 w 9988720"/>
              <a:gd name="connsiteY1" fmla="*/ 3027506 h 3031135"/>
              <a:gd name="connsiteX2" fmla="*/ 843785 w 9988720"/>
              <a:gd name="connsiteY2" fmla="*/ 2684467 h 3031135"/>
              <a:gd name="connsiteX3" fmla="*/ 847689 w 9988720"/>
              <a:gd name="connsiteY3" fmla="*/ 1527649 h 3031135"/>
              <a:gd name="connsiteX4" fmla="*/ 1141744 w 9988720"/>
              <a:gd name="connsiteY4" fmla="*/ 1261229 h 3031135"/>
              <a:gd name="connsiteX5" fmla="*/ 1790066 w 9988720"/>
              <a:gd name="connsiteY5" fmla="*/ 1264426 h 3031135"/>
              <a:gd name="connsiteX6" fmla="*/ 2071148 w 9988720"/>
              <a:gd name="connsiteY6" fmla="*/ 1598604 h 3031135"/>
              <a:gd name="connsiteX7" fmla="*/ 2073196 w 9988720"/>
              <a:gd name="connsiteY7" fmla="*/ 2335135 h 3031135"/>
              <a:gd name="connsiteX8" fmla="*/ 2339072 w 9988720"/>
              <a:gd name="connsiteY8" fmla="*/ 2627695 h 3031135"/>
              <a:gd name="connsiteX9" fmla="*/ 2919626 w 9988720"/>
              <a:gd name="connsiteY9" fmla="*/ 2630105 h 3031135"/>
              <a:gd name="connsiteX10" fmla="*/ 3169092 w 9988720"/>
              <a:gd name="connsiteY10" fmla="*/ 2311751 h 3031135"/>
              <a:gd name="connsiteX11" fmla="*/ 3168337 w 9988720"/>
              <a:gd name="connsiteY11" fmla="*/ 1181331 h 3031135"/>
              <a:gd name="connsiteX12" fmla="*/ 3440744 w 9988720"/>
              <a:gd name="connsiteY12" fmla="*/ 862846 h 3031135"/>
              <a:gd name="connsiteX13" fmla="*/ 4142919 w 9988720"/>
              <a:gd name="connsiteY13" fmla="*/ 860227 h 3031135"/>
              <a:gd name="connsiteX14" fmla="*/ 4400683 w 9988720"/>
              <a:gd name="connsiteY14" fmla="*/ 1139975 h 3031135"/>
              <a:gd name="connsiteX15" fmla="*/ 4402305 w 9988720"/>
              <a:gd name="connsiteY15" fmla="*/ 1908249 h 3031135"/>
              <a:gd name="connsiteX16" fmla="*/ 4595021 w 9988720"/>
              <a:gd name="connsiteY16" fmla="*/ 2212912 h 3031135"/>
              <a:gd name="connsiteX17" fmla="*/ 5554335 w 9988720"/>
              <a:gd name="connsiteY17" fmla="*/ 2164593 h 3031135"/>
              <a:gd name="connsiteX18" fmla="*/ 5617029 w 9988720"/>
              <a:gd name="connsiteY18" fmla="*/ 500904 h 3031135"/>
              <a:gd name="connsiteX19" fmla="*/ 6841672 w 9988720"/>
              <a:gd name="connsiteY19" fmla="*/ 549889 h 3031135"/>
              <a:gd name="connsiteX20" fmla="*/ 6825343 w 9988720"/>
              <a:gd name="connsiteY20" fmla="*/ 1709218 h 3031135"/>
              <a:gd name="connsiteX21" fmla="*/ 7919358 w 9988720"/>
              <a:gd name="connsiteY21" fmla="*/ 1676561 h 3031135"/>
              <a:gd name="connsiteX22" fmla="*/ 7919358 w 9988720"/>
              <a:gd name="connsiteY22" fmla="*/ 158004 h 3031135"/>
              <a:gd name="connsiteX23" fmla="*/ 8885595 w 9988720"/>
              <a:gd name="connsiteY23" fmla="*/ 49729 h 3031135"/>
              <a:gd name="connsiteX24" fmla="*/ 9144875 w 9988720"/>
              <a:gd name="connsiteY24" fmla="*/ 334213 h 3031135"/>
              <a:gd name="connsiteX25" fmla="*/ 9144431 w 9988720"/>
              <a:gd name="connsiteY25" fmla="*/ 1156820 h 3031135"/>
              <a:gd name="connsiteX26" fmla="*/ 9385654 w 9988720"/>
              <a:gd name="connsiteY26" fmla="*/ 1415677 h 3031135"/>
              <a:gd name="connsiteX27" fmla="*/ 9988720 w 9988720"/>
              <a:gd name="connsiteY27" fmla="*/ 1412816 h 3031135"/>
              <a:gd name="connsiteX0" fmla="*/ 0 w 9988720"/>
              <a:gd name="connsiteY0" fmla="*/ 3034933 h 3034933"/>
              <a:gd name="connsiteX1" fmla="*/ 528237 w 9988720"/>
              <a:gd name="connsiteY1" fmla="*/ 3031304 h 3034933"/>
              <a:gd name="connsiteX2" fmla="*/ 843785 w 9988720"/>
              <a:gd name="connsiteY2" fmla="*/ 2688265 h 3034933"/>
              <a:gd name="connsiteX3" fmla="*/ 847689 w 9988720"/>
              <a:gd name="connsiteY3" fmla="*/ 1531447 h 3034933"/>
              <a:gd name="connsiteX4" fmla="*/ 1141744 w 9988720"/>
              <a:gd name="connsiteY4" fmla="*/ 1265027 h 3034933"/>
              <a:gd name="connsiteX5" fmla="*/ 1790066 w 9988720"/>
              <a:gd name="connsiteY5" fmla="*/ 1268224 h 3034933"/>
              <a:gd name="connsiteX6" fmla="*/ 2071148 w 9988720"/>
              <a:gd name="connsiteY6" fmla="*/ 1602402 h 3034933"/>
              <a:gd name="connsiteX7" fmla="*/ 2073196 w 9988720"/>
              <a:gd name="connsiteY7" fmla="*/ 2338933 h 3034933"/>
              <a:gd name="connsiteX8" fmla="*/ 2339072 w 9988720"/>
              <a:gd name="connsiteY8" fmla="*/ 2631493 h 3034933"/>
              <a:gd name="connsiteX9" fmla="*/ 2919626 w 9988720"/>
              <a:gd name="connsiteY9" fmla="*/ 2633903 h 3034933"/>
              <a:gd name="connsiteX10" fmla="*/ 3169092 w 9988720"/>
              <a:gd name="connsiteY10" fmla="*/ 2315549 h 3034933"/>
              <a:gd name="connsiteX11" fmla="*/ 3168337 w 9988720"/>
              <a:gd name="connsiteY11" fmla="*/ 1185129 h 3034933"/>
              <a:gd name="connsiteX12" fmla="*/ 3440744 w 9988720"/>
              <a:gd name="connsiteY12" fmla="*/ 866644 h 3034933"/>
              <a:gd name="connsiteX13" fmla="*/ 4142919 w 9988720"/>
              <a:gd name="connsiteY13" fmla="*/ 864025 h 3034933"/>
              <a:gd name="connsiteX14" fmla="*/ 4400683 w 9988720"/>
              <a:gd name="connsiteY14" fmla="*/ 1143773 h 3034933"/>
              <a:gd name="connsiteX15" fmla="*/ 4402305 w 9988720"/>
              <a:gd name="connsiteY15" fmla="*/ 1912047 h 3034933"/>
              <a:gd name="connsiteX16" fmla="*/ 4595021 w 9988720"/>
              <a:gd name="connsiteY16" fmla="*/ 2216710 h 3034933"/>
              <a:gd name="connsiteX17" fmla="*/ 5554335 w 9988720"/>
              <a:gd name="connsiteY17" fmla="*/ 2168391 h 3034933"/>
              <a:gd name="connsiteX18" fmla="*/ 5617029 w 9988720"/>
              <a:gd name="connsiteY18" fmla="*/ 504702 h 3034933"/>
              <a:gd name="connsiteX19" fmla="*/ 6841672 w 9988720"/>
              <a:gd name="connsiteY19" fmla="*/ 553687 h 3034933"/>
              <a:gd name="connsiteX20" fmla="*/ 6825343 w 9988720"/>
              <a:gd name="connsiteY20" fmla="*/ 1713016 h 3034933"/>
              <a:gd name="connsiteX21" fmla="*/ 7919358 w 9988720"/>
              <a:gd name="connsiteY21" fmla="*/ 1680359 h 3034933"/>
              <a:gd name="connsiteX22" fmla="*/ 7919358 w 9988720"/>
              <a:gd name="connsiteY22" fmla="*/ 161802 h 3034933"/>
              <a:gd name="connsiteX23" fmla="*/ 8148050 w 9988720"/>
              <a:gd name="connsiteY23" fmla="*/ 31495 h 3034933"/>
              <a:gd name="connsiteX24" fmla="*/ 8885595 w 9988720"/>
              <a:gd name="connsiteY24" fmla="*/ 53527 h 3034933"/>
              <a:gd name="connsiteX25" fmla="*/ 9144875 w 9988720"/>
              <a:gd name="connsiteY25" fmla="*/ 338011 h 3034933"/>
              <a:gd name="connsiteX26" fmla="*/ 9144431 w 9988720"/>
              <a:gd name="connsiteY26" fmla="*/ 1160618 h 3034933"/>
              <a:gd name="connsiteX27" fmla="*/ 9385654 w 9988720"/>
              <a:gd name="connsiteY27" fmla="*/ 1419475 h 3034933"/>
              <a:gd name="connsiteX28" fmla="*/ 9988720 w 9988720"/>
              <a:gd name="connsiteY28" fmla="*/ 1416614 h 3034933"/>
              <a:gd name="connsiteX0" fmla="*/ 0 w 9988720"/>
              <a:gd name="connsiteY0" fmla="*/ 3018515 h 3018515"/>
              <a:gd name="connsiteX1" fmla="*/ 528237 w 9988720"/>
              <a:gd name="connsiteY1" fmla="*/ 3014886 h 3018515"/>
              <a:gd name="connsiteX2" fmla="*/ 843785 w 9988720"/>
              <a:gd name="connsiteY2" fmla="*/ 2671847 h 3018515"/>
              <a:gd name="connsiteX3" fmla="*/ 847689 w 9988720"/>
              <a:gd name="connsiteY3" fmla="*/ 1515029 h 3018515"/>
              <a:gd name="connsiteX4" fmla="*/ 1141744 w 9988720"/>
              <a:gd name="connsiteY4" fmla="*/ 1248609 h 3018515"/>
              <a:gd name="connsiteX5" fmla="*/ 1790066 w 9988720"/>
              <a:gd name="connsiteY5" fmla="*/ 1251806 h 3018515"/>
              <a:gd name="connsiteX6" fmla="*/ 2071148 w 9988720"/>
              <a:gd name="connsiteY6" fmla="*/ 1585984 h 3018515"/>
              <a:gd name="connsiteX7" fmla="*/ 2073196 w 9988720"/>
              <a:gd name="connsiteY7" fmla="*/ 2322515 h 3018515"/>
              <a:gd name="connsiteX8" fmla="*/ 2339072 w 9988720"/>
              <a:gd name="connsiteY8" fmla="*/ 2615075 h 3018515"/>
              <a:gd name="connsiteX9" fmla="*/ 2919626 w 9988720"/>
              <a:gd name="connsiteY9" fmla="*/ 2617485 h 3018515"/>
              <a:gd name="connsiteX10" fmla="*/ 3169092 w 9988720"/>
              <a:gd name="connsiteY10" fmla="*/ 2299131 h 3018515"/>
              <a:gd name="connsiteX11" fmla="*/ 3168337 w 9988720"/>
              <a:gd name="connsiteY11" fmla="*/ 1168711 h 3018515"/>
              <a:gd name="connsiteX12" fmla="*/ 3440744 w 9988720"/>
              <a:gd name="connsiteY12" fmla="*/ 850226 h 3018515"/>
              <a:gd name="connsiteX13" fmla="*/ 4142919 w 9988720"/>
              <a:gd name="connsiteY13" fmla="*/ 847607 h 3018515"/>
              <a:gd name="connsiteX14" fmla="*/ 4400683 w 9988720"/>
              <a:gd name="connsiteY14" fmla="*/ 1127355 h 3018515"/>
              <a:gd name="connsiteX15" fmla="*/ 4402305 w 9988720"/>
              <a:gd name="connsiteY15" fmla="*/ 1895629 h 3018515"/>
              <a:gd name="connsiteX16" fmla="*/ 4595021 w 9988720"/>
              <a:gd name="connsiteY16" fmla="*/ 2200292 h 3018515"/>
              <a:gd name="connsiteX17" fmla="*/ 5554335 w 9988720"/>
              <a:gd name="connsiteY17" fmla="*/ 2151973 h 3018515"/>
              <a:gd name="connsiteX18" fmla="*/ 5617029 w 9988720"/>
              <a:gd name="connsiteY18" fmla="*/ 488284 h 3018515"/>
              <a:gd name="connsiteX19" fmla="*/ 6841672 w 9988720"/>
              <a:gd name="connsiteY19" fmla="*/ 537269 h 3018515"/>
              <a:gd name="connsiteX20" fmla="*/ 6825343 w 9988720"/>
              <a:gd name="connsiteY20" fmla="*/ 1696598 h 3018515"/>
              <a:gd name="connsiteX21" fmla="*/ 7919358 w 9988720"/>
              <a:gd name="connsiteY21" fmla="*/ 1663941 h 3018515"/>
              <a:gd name="connsiteX22" fmla="*/ 7903903 w 9988720"/>
              <a:gd name="connsiteY22" fmla="*/ 305083 h 3018515"/>
              <a:gd name="connsiteX23" fmla="*/ 8148050 w 9988720"/>
              <a:gd name="connsiteY23" fmla="*/ 15077 h 3018515"/>
              <a:gd name="connsiteX24" fmla="*/ 8885595 w 9988720"/>
              <a:gd name="connsiteY24" fmla="*/ 37109 h 3018515"/>
              <a:gd name="connsiteX25" fmla="*/ 9144875 w 9988720"/>
              <a:gd name="connsiteY25" fmla="*/ 321593 h 3018515"/>
              <a:gd name="connsiteX26" fmla="*/ 9144431 w 9988720"/>
              <a:gd name="connsiteY26" fmla="*/ 1144200 h 3018515"/>
              <a:gd name="connsiteX27" fmla="*/ 9385654 w 9988720"/>
              <a:gd name="connsiteY27" fmla="*/ 1403057 h 3018515"/>
              <a:gd name="connsiteX28" fmla="*/ 9988720 w 9988720"/>
              <a:gd name="connsiteY28" fmla="*/ 1400196 h 3018515"/>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05554 h 3005554"/>
              <a:gd name="connsiteX1" fmla="*/ 528237 w 9988720"/>
              <a:gd name="connsiteY1" fmla="*/ 3001925 h 3005554"/>
              <a:gd name="connsiteX2" fmla="*/ 843785 w 9988720"/>
              <a:gd name="connsiteY2" fmla="*/ 2658886 h 3005554"/>
              <a:gd name="connsiteX3" fmla="*/ 847689 w 9988720"/>
              <a:gd name="connsiteY3" fmla="*/ 1502068 h 3005554"/>
              <a:gd name="connsiteX4" fmla="*/ 1141744 w 9988720"/>
              <a:gd name="connsiteY4" fmla="*/ 1235648 h 3005554"/>
              <a:gd name="connsiteX5" fmla="*/ 1790066 w 9988720"/>
              <a:gd name="connsiteY5" fmla="*/ 1238845 h 3005554"/>
              <a:gd name="connsiteX6" fmla="*/ 2071148 w 9988720"/>
              <a:gd name="connsiteY6" fmla="*/ 1573023 h 3005554"/>
              <a:gd name="connsiteX7" fmla="*/ 2073196 w 9988720"/>
              <a:gd name="connsiteY7" fmla="*/ 2309554 h 3005554"/>
              <a:gd name="connsiteX8" fmla="*/ 2339072 w 9988720"/>
              <a:gd name="connsiteY8" fmla="*/ 2602114 h 3005554"/>
              <a:gd name="connsiteX9" fmla="*/ 2919626 w 9988720"/>
              <a:gd name="connsiteY9" fmla="*/ 2604524 h 3005554"/>
              <a:gd name="connsiteX10" fmla="*/ 3169092 w 9988720"/>
              <a:gd name="connsiteY10" fmla="*/ 2286170 h 3005554"/>
              <a:gd name="connsiteX11" fmla="*/ 3168337 w 9988720"/>
              <a:gd name="connsiteY11" fmla="*/ 1155750 h 3005554"/>
              <a:gd name="connsiteX12" fmla="*/ 3440744 w 9988720"/>
              <a:gd name="connsiteY12" fmla="*/ 837265 h 3005554"/>
              <a:gd name="connsiteX13" fmla="*/ 4142919 w 9988720"/>
              <a:gd name="connsiteY13" fmla="*/ 834646 h 3005554"/>
              <a:gd name="connsiteX14" fmla="*/ 4400683 w 9988720"/>
              <a:gd name="connsiteY14" fmla="*/ 1114394 h 3005554"/>
              <a:gd name="connsiteX15" fmla="*/ 4402305 w 9988720"/>
              <a:gd name="connsiteY15" fmla="*/ 1882668 h 3005554"/>
              <a:gd name="connsiteX16" fmla="*/ 4595021 w 9988720"/>
              <a:gd name="connsiteY16" fmla="*/ 2187331 h 3005554"/>
              <a:gd name="connsiteX17" fmla="*/ 5554335 w 9988720"/>
              <a:gd name="connsiteY17" fmla="*/ 2139012 h 3005554"/>
              <a:gd name="connsiteX18" fmla="*/ 5617029 w 9988720"/>
              <a:gd name="connsiteY18" fmla="*/ 475323 h 3005554"/>
              <a:gd name="connsiteX19" fmla="*/ 6841672 w 9988720"/>
              <a:gd name="connsiteY19" fmla="*/ 524308 h 3005554"/>
              <a:gd name="connsiteX20" fmla="*/ 6825343 w 9988720"/>
              <a:gd name="connsiteY20" fmla="*/ 1683637 h 3005554"/>
              <a:gd name="connsiteX21" fmla="*/ 7919358 w 9988720"/>
              <a:gd name="connsiteY21" fmla="*/ 1650980 h 3005554"/>
              <a:gd name="connsiteX22" fmla="*/ 7903903 w 9988720"/>
              <a:gd name="connsiteY22" fmla="*/ 292122 h 3005554"/>
              <a:gd name="connsiteX23" fmla="*/ 8153202 w 9988720"/>
              <a:gd name="connsiteY23" fmla="*/ 27874 h 3005554"/>
              <a:gd name="connsiteX24" fmla="*/ 8885595 w 9988720"/>
              <a:gd name="connsiteY24" fmla="*/ 24148 h 3005554"/>
              <a:gd name="connsiteX25" fmla="*/ 9144875 w 9988720"/>
              <a:gd name="connsiteY25" fmla="*/ 308632 h 3005554"/>
              <a:gd name="connsiteX26" fmla="*/ 9144431 w 9988720"/>
              <a:gd name="connsiteY26" fmla="*/ 1131239 h 3005554"/>
              <a:gd name="connsiteX27" fmla="*/ 9385654 w 9988720"/>
              <a:gd name="connsiteY27" fmla="*/ 1390096 h 3005554"/>
              <a:gd name="connsiteX28" fmla="*/ 9988720 w 9988720"/>
              <a:gd name="connsiteY28" fmla="*/ 1387235 h 3005554"/>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3012635 h 3012635"/>
              <a:gd name="connsiteX1" fmla="*/ 528237 w 9988720"/>
              <a:gd name="connsiteY1" fmla="*/ 3009006 h 3012635"/>
              <a:gd name="connsiteX2" fmla="*/ 843785 w 9988720"/>
              <a:gd name="connsiteY2" fmla="*/ 2665967 h 3012635"/>
              <a:gd name="connsiteX3" fmla="*/ 847689 w 9988720"/>
              <a:gd name="connsiteY3" fmla="*/ 1509149 h 3012635"/>
              <a:gd name="connsiteX4" fmla="*/ 1141744 w 9988720"/>
              <a:gd name="connsiteY4" fmla="*/ 1242729 h 3012635"/>
              <a:gd name="connsiteX5" fmla="*/ 1790066 w 9988720"/>
              <a:gd name="connsiteY5" fmla="*/ 1245926 h 3012635"/>
              <a:gd name="connsiteX6" fmla="*/ 2071148 w 9988720"/>
              <a:gd name="connsiteY6" fmla="*/ 1580104 h 3012635"/>
              <a:gd name="connsiteX7" fmla="*/ 2073196 w 9988720"/>
              <a:gd name="connsiteY7" fmla="*/ 2316635 h 3012635"/>
              <a:gd name="connsiteX8" fmla="*/ 2339072 w 9988720"/>
              <a:gd name="connsiteY8" fmla="*/ 2609195 h 3012635"/>
              <a:gd name="connsiteX9" fmla="*/ 2919626 w 9988720"/>
              <a:gd name="connsiteY9" fmla="*/ 2611605 h 3012635"/>
              <a:gd name="connsiteX10" fmla="*/ 3169092 w 9988720"/>
              <a:gd name="connsiteY10" fmla="*/ 2293251 h 3012635"/>
              <a:gd name="connsiteX11" fmla="*/ 3168337 w 9988720"/>
              <a:gd name="connsiteY11" fmla="*/ 1162831 h 3012635"/>
              <a:gd name="connsiteX12" fmla="*/ 3440744 w 9988720"/>
              <a:gd name="connsiteY12" fmla="*/ 844346 h 3012635"/>
              <a:gd name="connsiteX13" fmla="*/ 4142919 w 9988720"/>
              <a:gd name="connsiteY13" fmla="*/ 841727 h 3012635"/>
              <a:gd name="connsiteX14" fmla="*/ 4400683 w 9988720"/>
              <a:gd name="connsiteY14" fmla="*/ 1121475 h 3012635"/>
              <a:gd name="connsiteX15" fmla="*/ 4402305 w 9988720"/>
              <a:gd name="connsiteY15" fmla="*/ 1889749 h 3012635"/>
              <a:gd name="connsiteX16" fmla="*/ 4595021 w 9988720"/>
              <a:gd name="connsiteY16" fmla="*/ 2194412 h 3012635"/>
              <a:gd name="connsiteX17" fmla="*/ 5554335 w 9988720"/>
              <a:gd name="connsiteY17" fmla="*/ 2146093 h 3012635"/>
              <a:gd name="connsiteX18" fmla="*/ 5617029 w 9988720"/>
              <a:gd name="connsiteY18" fmla="*/ 482404 h 3012635"/>
              <a:gd name="connsiteX19" fmla="*/ 6841672 w 9988720"/>
              <a:gd name="connsiteY19" fmla="*/ 531389 h 3012635"/>
              <a:gd name="connsiteX20" fmla="*/ 6825343 w 9988720"/>
              <a:gd name="connsiteY20" fmla="*/ 1690718 h 3012635"/>
              <a:gd name="connsiteX21" fmla="*/ 7919358 w 9988720"/>
              <a:gd name="connsiteY21" fmla="*/ 1658061 h 3012635"/>
              <a:gd name="connsiteX22" fmla="*/ 7903903 w 9988720"/>
              <a:gd name="connsiteY22" fmla="*/ 299203 h 3012635"/>
              <a:gd name="connsiteX23" fmla="*/ 8150626 w 9988720"/>
              <a:gd name="connsiteY23" fmla="*/ 19501 h 3012635"/>
              <a:gd name="connsiteX24" fmla="*/ 8885595 w 9988720"/>
              <a:gd name="connsiteY24" fmla="*/ 31229 h 3012635"/>
              <a:gd name="connsiteX25" fmla="*/ 9144875 w 9988720"/>
              <a:gd name="connsiteY25" fmla="*/ 315713 h 3012635"/>
              <a:gd name="connsiteX26" fmla="*/ 9144431 w 9988720"/>
              <a:gd name="connsiteY26" fmla="*/ 1138320 h 3012635"/>
              <a:gd name="connsiteX27" fmla="*/ 9385654 w 9988720"/>
              <a:gd name="connsiteY27" fmla="*/ 1397177 h 3012635"/>
              <a:gd name="connsiteX28" fmla="*/ 9988720 w 9988720"/>
              <a:gd name="connsiteY28" fmla="*/ 1394316 h 3012635"/>
              <a:gd name="connsiteX0" fmla="*/ 0 w 9988720"/>
              <a:gd name="connsiteY0" fmla="*/ 2997908 h 2997908"/>
              <a:gd name="connsiteX1" fmla="*/ 528237 w 9988720"/>
              <a:gd name="connsiteY1" fmla="*/ 2994279 h 2997908"/>
              <a:gd name="connsiteX2" fmla="*/ 843785 w 9988720"/>
              <a:gd name="connsiteY2" fmla="*/ 2651240 h 2997908"/>
              <a:gd name="connsiteX3" fmla="*/ 847689 w 9988720"/>
              <a:gd name="connsiteY3" fmla="*/ 1494422 h 2997908"/>
              <a:gd name="connsiteX4" fmla="*/ 1141744 w 9988720"/>
              <a:gd name="connsiteY4" fmla="*/ 1228002 h 2997908"/>
              <a:gd name="connsiteX5" fmla="*/ 1790066 w 9988720"/>
              <a:gd name="connsiteY5" fmla="*/ 1231199 h 2997908"/>
              <a:gd name="connsiteX6" fmla="*/ 2071148 w 9988720"/>
              <a:gd name="connsiteY6" fmla="*/ 1565377 h 2997908"/>
              <a:gd name="connsiteX7" fmla="*/ 2073196 w 9988720"/>
              <a:gd name="connsiteY7" fmla="*/ 2301908 h 2997908"/>
              <a:gd name="connsiteX8" fmla="*/ 2339072 w 9988720"/>
              <a:gd name="connsiteY8" fmla="*/ 2594468 h 2997908"/>
              <a:gd name="connsiteX9" fmla="*/ 2919626 w 9988720"/>
              <a:gd name="connsiteY9" fmla="*/ 2596878 h 2997908"/>
              <a:gd name="connsiteX10" fmla="*/ 3169092 w 9988720"/>
              <a:gd name="connsiteY10" fmla="*/ 2278524 h 2997908"/>
              <a:gd name="connsiteX11" fmla="*/ 3168337 w 9988720"/>
              <a:gd name="connsiteY11" fmla="*/ 1148104 h 2997908"/>
              <a:gd name="connsiteX12" fmla="*/ 3440744 w 9988720"/>
              <a:gd name="connsiteY12" fmla="*/ 829619 h 2997908"/>
              <a:gd name="connsiteX13" fmla="*/ 4142919 w 9988720"/>
              <a:gd name="connsiteY13" fmla="*/ 827000 h 2997908"/>
              <a:gd name="connsiteX14" fmla="*/ 4400683 w 9988720"/>
              <a:gd name="connsiteY14" fmla="*/ 1106748 h 2997908"/>
              <a:gd name="connsiteX15" fmla="*/ 4402305 w 9988720"/>
              <a:gd name="connsiteY15" fmla="*/ 1875022 h 2997908"/>
              <a:gd name="connsiteX16" fmla="*/ 4595021 w 9988720"/>
              <a:gd name="connsiteY16" fmla="*/ 2179685 h 2997908"/>
              <a:gd name="connsiteX17" fmla="*/ 5554335 w 9988720"/>
              <a:gd name="connsiteY17" fmla="*/ 2131366 h 2997908"/>
              <a:gd name="connsiteX18" fmla="*/ 5617029 w 9988720"/>
              <a:gd name="connsiteY18" fmla="*/ 467677 h 2997908"/>
              <a:gd name="connsiteX19" fmla="*/ 6841672 w 9988720"/>
              <a:gd name="connsiteY19" fmla="*/ 516662 h 2997908"/>
              <a:gd name="connsiteX20" fmla="*/ 6825343 w 9988720"/>
              <a:gd name="connsiteY20" fmla="*/ 1675991 h 2997908"/>
              <a:gd name="connsiteX21" fmla="*/ 7919358 w 9988720"/>
              <a:gd name="connsiteY21" fmla="*/ 1643334 h 2997908"/>
              <a:gd name="connsiteX22" fmla="*/ 7903903 w 9988720"/>
              <a:gd name="connsiteY22" fmla="*/ 284476 h 2997908"/>
              <a:gd name="connsiteX23" fmla="*/ 8150626 w 9988720"/>
              <a:gd name="connsiteY23" fmla="*/ 4774 h 2997908"/>
              <a:gd name="connsiteX24" fmla="*/ 8885595 w 9988720"/>
              <a:gd name="connsiteY24" fmla="*/ 16502 h 2997908"/>
              <a:gd name="connsiteX25" fmla="*/ 9144875 w 9988720"/>
              <a:gd name="connsiteY25" fmla="*/ 300986 h 2997908"/>
              <a:gd name="connsiteX26" fmla="*/ 9144431 w 9988720"/>
              <a:gd name="connsiteY26" fmla="*/ 1123593 h 2997908"/>
              <a:gd name="connsiteX27" fmla="*/ 9385654 w 9988720"/>
              <a:gd name="connsiteY27" fmla="*/ 1382450 h 2997908"/>
              <a:gd name="connsiteX28" fmla="*/ 9988720 w 9988720"/>
              <a:gd name="connsiteY28" fmla="*/ 1379589 h 2997908"/>
              <a:gd name="connsiteX0" fmla="*/ 0 w 9988720"/>
              <a:gd name="connsiteY0" fmla="*/ 2993804 h 2993804"/>
              <a:gd name="connsiteX1" fmla="*/ 528237 w 9988720"/>
              <a:gd name="connsiteY1" fmla="*/ 2990175 h 2993804"/>
              <a:gd name="connsiteX2" fmla="*/ 843785 w 9988720"/>
              <a:gd name="connsiteY2" fmla="*/ 2647136 h 2993804"/>
              <a:gd name="connsiteX3" fmla="*/ 847689 w 9988720"/>
              <a:gd name="connsiteY3" fmla="*/ 1490318 h 2993804"/>
              <a:gd name="connsiteX4" fmla="*/ 1141744 w 9988720"/>
              <a:gd name="connsiteY4" fmla="*/ 1223898 h 2993804"/>
              <a:gd name="connsiteX5" fmla="*/ 1790066 w 9988720"/>
              <a:gd name="connsiteY5" fmla="*/ 1227095 h 2993804"/>
              <a:gd name="connsiteX6" fmla="*/ 2071148 w 9988720"/>
              <a:gd name="connsiteY6" fmla="*/ 1561273 h 2993804"/>
              <a:gd name="connsiteX7" fmla="*/ 2073196 w 9988720"/>
              <a:gd name="connsiteY7" fmla="*/ 2297804 h 2993804"/>
              <a:gd name="connsiteX8" fmla="*/ 2339072 w 9988720"/>
              <a:gd name="connsiteY8" fmla="*/ 2590364 h 2993804"/>
              <a:gd name="connsiteX9" fmla="*/ 2919626 w 9988720"/>
              <a:gd name="connsiteY9" fmla="*/ 2592774 h 2993804"/>
              <a:gd name="connsiteX10" fmla="*/ 3169092 w 9988720"/>
              <a:gd name="connsiteY10" fmla="*/ 2274420 h 2993804"/>
              <a:gd name="connsiteX11" fmla="*/ 3168337 w 9988720"/>
              <a:gd name="connsiteY11" fmla="*/ 1144000 h 2993804"/>
              <a:gd name="connsiteX12" fmla="*/ 3440744 w 9988720"/>
              <a:gd name="connsiteY12" fmla="*/ 825515 h 2993804"/>
              <a:gd name="connsiteX13" fmla="*/ 4142919 w 9988720"/>
              <a:gd name="connsiteY13" fmla="*/ 822896 h 2993804"/>
              <a:gd name="connsiteX14" fmla="*/ 4400683 w 9988720"/>
              <a:gd name="connsiteY14" fmla="*/ 1102644 h 2993804"/>
              <a:gd name="connsiteX15" fmla="*/ 4402305 w 9988720"/>
              <a:gd name="connsiteY15" fmla="*/ 1870918 h 2993804"/>
              <a:gd name="connsiteX16" fmla="*/ 4595021 w 9988720"/>
              <a:gd name="connsiteY16" fmla="*/ 2175581 h 2993804"/>
              <a:gd name="connsiteX17" fmla="*/ 5554335 w 9988720"/>
              <a:gd name="connsiteY17" fmla="*/ 2127262 h 2993804"/>
              <a:gd name="connsiteX18" fmla="*/ 5617029 w 9988720"/>
              <a:gd name="connsiteY18" fmla="*/ 463573 h 2993804"/>
              <a:gd name="connsiteX19" fmla="*/ 6841672 w 9988720"/>
              <a:gd name="connsiteY19" fmla="*/ 512558 h 2993804"/>
              <a:gd name="connsiteX20" fmla="*/ 6825343 w 9988720"/>
              <a:gd name="connsiteY20" fmla="*/ 1671887 h 2993804"/>
              <a:gd name="connsiteX21" fmla="*/ 7919358 w 9988720"/>
              <a:gd name="connsiteY21" fmla="*/ 1639230 h 2993804"/>
              <a:gd name="connsiteX22" fmla="*/ 7903903 w 9988720"/>
              <a:gd name="connsiteY22" fmla="*/ 280372 h 2993804"/>
              <a:gd name="connsiteX23" fmla="*/ 8150626 w 9988720"/>
              <a:gd name="connsiteY23" fmla="*/ 670 h 2993804"/>
              <a:gd name="connsiteX24" fmla="*/ 8885595 w 9988720"/>
              <a:gd name="connsiteY24" fmla="*/ 12398 h 2993804"/>
              <a:gd name="connsiteX25" fmla="*/ 9144875 w 9988720"/>
              <a:gd name="connsiteY25" fmla="*/ 296882 h 2993804"/>
              <a:gd name="connsiteX26" fmla="*/ 9144431 w 9988720"/>
              <a:gd name="connsiteY26" fmla="*/ 1119489 h 2993804"/>
              <a:gd name="connsiteX27" fmla="*/ 9385654 w 9988720"/>
              <a:gd name="connsiteY27" fmla="*/ 1378346 h 2993804"/>
              <a:gd name="connsiteX28" fmla="*/ 9988720 w 9988720"/>
              <a:gd name="connsiteY28" fmla="*/ 1375485 h 2993804"/>
              <a:gd name="connsiteX0" fmla="*/ 0 w 9988720"/>
              <a:gd name="connsiteY0" fmla="*/ 2994163 h 2994163"/>
              <a:gd name="connsiteX1" fmla="*/ 528237 w 9988720"/>
              <a:gd name="connsiteY1" fmla="*/ 2990534 h 2994163"/>
              <a:gd name="connsiteX2" fmla="*/ 843785 w 9988720"/>
              <a:gd name="connsiteY2" fmla="*/ 2647495 h 2994163"/>
              <a:gd name="connsiteX3" fmla="*/ 847689 w 9988720"/>
              <a:gd name="connsiteY3" fmla="*/ 1490677 h 2994163"/>
              <a:gd name="connsiteX4" fmla="*/ 1141744 w 9988720"/>
              <a:gd name="connsiteY4" fmla="*/ 1224257 h 2994163"/>
              <a:gd name="connsiteX5" fmla="*/ 1790066 w 9988720"/>
              <a:gd name="connsiteY5" fmla="*/ 1227454 h 2994163"/>
              <a:gd name="connsiteX6" fmla="*/ 2071148 w 9988720"/>
              <a:gd name="connsiteY6" fmla="*/ 1561632 h 2994163"/>
              <a:gd name="connsiteX7" fmla="*/ 2073196 w 9988720"/>
              <a:gd name="connsiteY7" fmla="*/ 2298163 h 2994163"/>
              <a:gd name="connsiteX8" fmla="*/ 2339072 w 9988720"/>
              <a:gd name="connsiteY8" fmla="*/ 2590723 h 2994163"/>
              <a:gd name="connsiteX9" fmla="*/ 2919626 w 9988720"/>
              <a:gd name="connsiteY9" fmla="*/ 2593133 h 2994163"/>
              <a:gd name="connsiteX10" fmla="*/ 3169092 w 9988720"/>
              <a:gd name="connsiteY10" fmla="*/ 2274779 h 2994163"/>
              <a:gd name="connsiteX11" fmla="*/ 3168337 w 9988720"/>
              <a:gd name="connsiteY11" fmla="*/ 1144359 h 2994163"/>
              <a:gd name="connsiteX12" fmla="*/ 3440744 w 9988720"/>
              <a:gd name="connsiteY12" fmla="*/ 825874 h 2994163"/>
              <a:gd name="connsiteX13" fmla="*/ 4142919 w 9988720"/>
              <a:gd name="connsiteY13" fmla="*/ 823255 h 2994163"/>
              <a:gd name="connsiteX14" fmla="*/ 4400683 w 9988720"/>
              <a:gd name="connsiteY14" fmla="*/ 1103003 h 2994163"/>
              <a:gd name="connsiteX15" fmla="*/ 4402305 w 9988720"/>
              <a:gd name="connsiteY15" fmla="*/ 1871277 h 2994163"/>
              <a:gd name="connsiteX16" fmla="*/ 4595021 w 9988720"/>
              <a:gd name="connsiteY16" fmla="*/ 2175940 h 2994163"/>
              <a:gd name="connsiteX17" fmla="*/ 5554335 w 9988720"/>
              <a:gd name="connsiteY17" fmla="*/ 2127621 h 2994163"/>
              <a:gd name="connsiteX18" fmla="*/ 5617029 w 9988720"/>
              <a:gd name="connsiteY18" fmla="*/ 463932 h 2994163"/>
              <a:gd name="connsiteX19" fmla="*/ 6841672 w 9988720"/>
              <a:gd name="connsiteY19" fmla="*/ 512917 h 2994163"/>
              <a:gd name="connsiteX20" fmla="*/ 6825343 w 9988720"/>
              <a:gd name="connsiteY20" fmla="*/ 1672246 h 2994163"/>
              <a:gd name="connsiteX21" fmla="*/ 7919358 w 9988720"/>
              <a:gd name="connsiteY21" fmla="*/ 1639589 h 2994163"/>
              <a:gd name="connsiteX22" fmla="*/ 7903903 w 9988720"/>
              <a:gd name="connsiteY22" fmla="*/ 280731 h 2994163"/>
              <a:gd name="connsiteX23" fmla="*/ 8150626 w 9988720"/>
              <a:gd name="connsiteY23" fmla="*/ 1029 h 2994163"/>
              <a:gd name="connsiteX24" fmla="*/ 8880443 w 9988720"/>
              <a:gd name="connsiteY24" fmla="*/ 2454 h 2994163"/>
              <a:gd name="connsiteX25" fmla="*/ 9144875 w 9988720"/>
              <a:gd name="connsiteY25" fmla="*/ 297241 h 2994163"/>
              <a:gd name="connsiteX26" fmla="*/ 9144431 w 9988720"/>
              <a:gd name="connsiteY26" fmla="*/ 1119848 h 2994163"/>
              <a:gd name="connsiteX27" fmla="*/ 9385654 w 9988720"/>
              <a:gd name="connsiteY27" fmla="*/ 1378705 h 2994163"/>
              <a:gd name="connsiteX28" fmla="*/ 9988720 w 9988720"/>
              <a:gd name="connsiteY28" fmla="*/ 1375844 h 2994163"/>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80443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3903 w 9988720"/>
              <a:gd name="connsiteY22" fmla="*/ 282314 h 2995746"/>
              <a:gd name="connsiteX23" fmla="*/ 8150626 w 9988720"/>
              <a:gd name="connsiteY23" fmla="*/ 2612 h 2995746"/>
              <a:gd name="connsiteX24" fmla="*/ 8877867 w 9988720"/>
              <a:gd name="connsiteY24" fmla="*/ 4037 h 2995746"/>
              <a:gd name="connsiteX25" fmla="*/ 9144875 w 9988720"/>
              <a:gd name="connsiteY25" fmla="*/ 298824 h 2995746"/>
              <a:gd name="connsiteX26" fmla="*/ 9144431 w 9988720"/>
              <a:gd name="connsiteY26" fmla="*/ 1121431 h 2995746"/>
              <a:gd name="connsiteX27" fmla="*/ 9385654 w 9988720"/>
              <a:gd name="connsiteY27" fmla="*/ 1380288 h 2995746"/>
              <a:gd name="connsiteX28" fmla="*/ 9988720 w 9988720"/>
              <a:gd name="connsiteY28"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23957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919358 w 9988720"/>
              <a:gd name="connsiteY21" fmla="*/ 1641172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95718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95718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82839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710721 w 9988720"/>
              <a:gd name="connsiteY21" fmla="*/ 1782839 h 2995746"/>
              <a:gd name="connsiteX22" fmla="*/ 7908503 w 9988720"/>
              <a:gd name="connsiteY22" fmla="*/ 1427014 h 2995746"/>
              <a:gd name="connsiteX23" fmla="*/ 7903903 w 9988720"/>
              <a:gd name="connsiteY23" fmla="*/ 282314 h 2995746"/>
              <a:gd name="connsiteX24" fmla="*/ 8150626 w 9988720"/>
              <a:gd name="connsiteY24" fmla="*/ 2612 h 2995746"/>
              <a:gd name="connsiteX25" fmla="*/ 8877867 w 9988720"/>
              <a:gd name="connsiteY25" fmla="*/ 4037 h 2995746"/>
              <a:gd name="connsiteX26" fmla="*/ 9144875 w 9988720"/>
              <a:gd name="connsiteY26" fmla="*/ 298824 h 2995746"/>
              <a:gd name="connsiteX27" fmla="*/ 9144431 w 9988720"/>
              <a:gd name="connsiteY27" fmla="*/ 1121431 h 2995746"/>
              <a:gd name="connsiteX28" fmla="*/ 9385654 w 9988720"/>
              <a:gd name="connsiteY28" fmla="*/ 1380288 h 2995746"/>
              <a:gd name="connsiteX29" fmla="*/ 9988720 w 9988720"/>
              <a:gd name="connsiteY29"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10721 w 9988720"/>
              <a:gd name="connsiteY22" fmla="*/ 1782839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7623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26176 w 9988720"/>
              <a:gd name="connsiteY22" fmla="*/ 1780263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68800 w 9988720"/>
              <a:gd name="connsiteY21" fmla="*/ 1782472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5343 w 9988720"/>
              <a:gd name="connsiteY20" fmla="*/ 1673829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9889 w 9988720"/>
              <a:gd name="connsiteY20" fmla="*/ 1498676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715873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59206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59206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20192 w 9988720"/>
              <a:gd name="connsiteY20" fmla="*/ 1501252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41672 w 9988720"/>
              <a:gd name="connsiteY19" fmla="*/ 514500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72126 w 9988720"/>
              <a:gd name="connsiteY19" fmla="*/ 55828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797884 w 9988720"/>
              <a:gd name="connsiteY19" fmla="*/ 625258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810763 w 9988720"/>
              <a:gd name="connsiteY19" fmla="*/ 645865 h 2995746"/>
              <a:gd name="connsiteX20" fmla="*/ 6807313 w 9988720"/>
              <a:gd name="connsiteY20" fmla="*/ 1488373 h 2995746"/>
              <a:gd name="connsiteX21" fmla="*/ 7071376 w 9988720"/>
              <a:gd name="connsiteY21" fmla="*/ 1787623 h 2995746"/>
              <a:gd name="connsiteX22" fmla="*/ 7633448 w 9988720"/>
              <a:gd name="connsiteY22" fmla="*/ 1787990 h 2995746"/>
              <a:gd name="connsiteX23" fmla="*/ 7908503 w 9988720"/>
              <a:gd name="connsiteY23" fmla="*/ 1427014 h 2995746"/>
              <a:gd name="connsiteX24" fmla="*/ 7903903 w 9988720"/>
              <a:gd name="connsiteY24" fmla="*/ 282314 h 2995746"/>
              <a:gd name="connsiteX25" fmla="*/ 8150626 w 9988720"/>
              <a:gd name="connsiteY25" fmla="*/ 2612 h 2995746"/>
              <a:gd name="connsiteX26" fmla="*/ 8877867 w 9988720"/>
              <a:gd name="connsiteY26" fmla="*/ 4037 h 2995746"/>
              <a:gd name="connsiteX27" fmla="*/ 9144875 w 9988720"/>
              <a:gd name="connsiteY27" fmla="*/ 298824 h 2995746"/>
              <a:gd name="connsiteX28" fmla="*/ 9144431 w 9988720"/>
              <a:gd name="connsiteY28" fmla="*/ 1121431 h 2995746"/>
              <a:gd name="connsiteX29" fmla="*/ 9385654 w 9988720"/>
              <a:gd name="connsiteY29" fmla="*/ 1380288 h 2995746"/>
              <a:gd name="connsiteX30" fmla="*/ 9988720 w 9988720"/>
              <a:gd name="connsiteY30"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553645 w 9988720"/>
              <a:gd name="connsiteY19" fmla="*/ 407008 h 2995746"/>
              <a:gd name="connsiteX20" fmla="*/ 6810763 w 9988720"/>
              <a:gd name="connsiteY20" fmla="*/ 645865 h 2995746"/>
              <a:gd name="connsiteX21" fmla="*/ 6807313 w 9988720"/>
              <a:gd name="connsiteY21" fmla="*/ 1488373 h 2995746"/>
              <a:gd name="connsiteX22" fmla="*/ 7071376 w 9988720"/>
              <a:gd name="connsiteY22" fmla="*/ 1787623 h 2995746"/>
              <a:gd name="connsiteX23" fmla="*/ 7633448 w 9988720"/>
              <a:gd name="connsiteY23" fmla="*/ 1787990 h 2995746"/>
              <a:gd name="connsiteX24" fmla="*/ 7908503 w 9988720"/>
              <a:gd name="connsiteY24" fmla="*/ 1427014 h 2995746"/>
              <a:gd name="connsiteX25" fmla="*/ 7903903 w 9988720"/>
              <a:gd name="connsiteY25" fmla="*/ 282314 h 2995746"/>
              <a:gd name="connsiteX26" fmla="*/ 8150626 w 9988720"/>
              <a:gd name="connsiteY26" fmla="*/ 2612 h 2995746"/>
              <a:gd name="connsiteX27" fmla="*/ 8877867 w 9988720"/>
              <a:gd name="connsiteY27" fmla="*/ 4037 h 2995746"/>
              <a:gd name="connsiteX28" fmla="*/ 9144875 w 9988720"/>
              <a:gd name="connsiteY28" fmla="*/ 298824 h 2995746"/>
              <a:gd name="connsiteX29" fmla="*/ 9144431 w 9988720"/>
              <a:gd name="connsiteY29" fmla="*/ 1121431 h 2995746"/>
              <a:gd name="connsiteX30" fmla="*/ 9385654 w 9988720"/>
              <a:gd name="connsiteY30" fmla="*/ 1380288 h 2995746"/>
              <a:gd name="connsiteX31" fmla="*/ 9988720 w 9988720"/>
              <a:gd name="connsiteY31"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7029 w 9988720"/>
              <a:gd name="connsiteY18" fmla="*/ 465515 h 2995746"/>
              <a:gd name="connsiteX19" fmla="*/ 6553645 w 9988720"/>
              <a:gd name="connsiteY19" fmla="*/ 407008 h 2995746"/>
              <a:gd name="connsiteX20" fmla="*/ 6810763 w 9988720"/>
              <a:gd name="connsiteY20" fmla="*/ 645865 h 2995746"/>
              <a:gd name="connsiteX21" fmla="*/ 6807313 w 9988720"/>
              <a:gd name="connsiteY21" fmla="*/ 1488373 h 2995746"/>
              <a:gd name="connsiteX22" fmla="*/ 7071376 w 9988720"/>
              <a:gd name="connsiteY22" fmla="*/ 1787623 h 2995746"/>
              <a:gd name="connsiteX23" fmla="*/ 7633448 w 9988720"/>
              <a:gd name="connsiteY23" fmla="*/ 1787990 h 2995746"/>
              <a:gd name="connsiteX24" fmla="*/ 7908503 w 9988720"/>
              <a:gd name="connsiteY24" fmla="*/ 1427014 h 2995746"/>
              <a:gd name="connsiteX25" fmla="*/ 7903903 w 9988720"/>
              <a:gd name="connsiteY25" fmla="*/ 282314 h 2995746"/>
              <a:gd name="connsiteX26" fmla="*/ 8150626 w 9988720"/>
              <a:gd name="connsiteY26" fmla="*/ 2612 h 2995746"/>
              <a:gd name="connsiteX27" fmla="*/ 8877867 w 9988720"/>
              <a:gd name="connsiteY27" fmla="*/ 4037 h 2995746"/>
              <a:gd name="connsiteX28" fmla="*/ 9144875 w 9988720"/>
              <a:gd name="connsiteY28" fmla="*/ 298824 h 2995746"/>
              <a:gd name="connsiteX29" fmla="*/ 9144431 w 9988720"/>
              <a:gd name="connsiteY29" fmla="*/ 1121431 h 2995746"/>
              <a:gd name="connsiteX30" fmla="*/ 9385654 w 9988720"/>
              <a:gd name="connsiteY30" fmla="*/ 1380288 h 2995746"/>
              <a:gd name="connsiteX31" fmla="*/ 9988720 w 9988720"/>
              <a:gd name="connsiteY31"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554335 w 9988720"/>
              <a:gd name="connsiteY17" fmla="*/ 212920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94042 w 9988720"/>
              <a:gd name="connsiteY17" fmla="*/ 216563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5021 w 9988720"/>
              <a:gd name="connsiteY16" fmla="*/ 2177523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38311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406925 w 9988720"/>
              <a:gd name="connsiteY17" fmla="*/ 2174324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73880 h 2995746"/>
              <a:gd name="connsiteX17" fmla="*/ 5406925 w 9988720"/>
              <a:gd name="connsiteY17" fmla="*/ 2169561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6925 w 9988720"/>
              <a:gd name="connsiteY17" fmla="*/ 2169561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83849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402305 w 9988720"/>
              <a:gd name="connsiteY15" fmla="*/ 1872860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591378 w 9988720"/>
              <a:gd name="connsiteY16" fmla="*/ 2185786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34241 w 9988720"/>
              <a:gd name="connsiteY16" fmla="*/ 2173880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9086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612020 w 9988720"/>
              <a:gd name="connsiteY18" fmla="*/ 1806669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402163 w 9988720"/>
              <a:gd name="connsiteY17" fmla="*/ 2176705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8207 w 9988720"/>
              <a:gd name="connsiteY18" fmla="*/ 1799526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56919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3444 w 9988720"/>
              <a:gd name="connsiteY18" fmla="*/ 1890014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617029 w 9988720"/>
              <a:gd name="connsiteY19" fmla="*/ 465515 h 2995746"/>
              <a:gd name="connsiteX20" fmla="*/ 6553645 w 9988720"/>
              <a:gd name="connsiteY20" fmla="*/ 407008 h 2995746"/>
              <a:gd name="connsiteX21" fmla="*/ 6810763 w 9988720"/>
              <a:gd name="connsiteY21" fmla="*/ 645865 h 2995746"/>
              <a:gd name="connsiteX22" fmla="*/ 6807313 w 9988720"/>
              <a:gd name="connsiteY22" fmla="*/ 1488373 h 2995746"/>
              <a:gd name="connsiteX23" fmla="*/ 7071376 w 9988720"/>
              <a:gd name="connsiteY23" fmla="*/ 1787623 h 2995746"/>
              <a:gd name="connsiteX24" fmla="*/ 7633448 w 9988720"/>
              <a:gd name="connsiteY24" fmla="*/ 1787990 h 2995746"/>
              <a:gd name="connsiteX25" fmla="*/ 7908503 w 9988720"/>
              <a:gd name="connsiteY25" fmla="*/ 1427014 h 2995746"/>
              <a:gd name="connsiteX26" fmla="*/ 7903903 w 9988720"/>
              <a:gd name="connsiteY26" fmla="*/ 282314 h 2995746"/>
              <a:gd name="connsiteX27" fmla="*/ 8150626 w 9988720"/>
              <a:gd name="connsiteY27" fmla="*/ 2612 h 2995746"/>
              <a:gd name="connsiteX28" fmla="*/ 8877867 w 9988720"/>
              <a:gd name="connsiteY28" fmla="*/ 4037 h 2995746"/>
              <a:gd name="connsiteX29" fmla="*/ 9144875 w 9988720"/>
              <a:gd name="connsiteY29" fmla="*/ 298824 h 2995746"/>
              <a:gd name="connsiteX30" fmla="*/ 9144431 w 9988720"/>
              <a:gd name="connsiteY30" fmla="*/ 1121431 h 2995746"/>
              <a:gd name="connsiteX31" fmla="*/ 9385654 w 9988720"/>
              <a:gd name="connsiteY31" fmla="*/ 1380288 h 2995746"/>
              <a:gd name="connsiteX32" fmla="*/ 9988720 w 9988720"/>
              <a:gd name="connsiteY32"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617029 w 9988720"/>
              <a:gd name="connsiteY20" fmla="*/ 465515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81310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28960 w 9988720"/>
              <a:gd name="connsiteY20" fmla="*/ 382171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8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23677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10763 w 9988720"/>
              <a:gd name="connsiteY22" fmla="*/ 645865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07009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32177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0731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1601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988720 w 9988720"/>
              <a:gd name="connsiteY33"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817795 w 9988720"/>
              <a:gd name="connsiteY33" fmla="*/ 1375557 h 2995746"/>
              <a:gd name="connsiteX34" fmla="*/ 9988720 w 9988720"/>
              <a:gd name="connsiteY34" fmla="*/ 1377427 h 2995746"/>
              <a:gd name="connsiteX0" fmla="*/ 0 w 9988720"/>
              <a:gd name="connsiteY0" fmla="*/ 2995746 h 2995746"/>
              <a:gd name="connsiteX1" fmla="*/ 528237 w 9988720"/>
              <a:gd name="connsiteY1" fmla="*/ 2992117 h 2995746"/>
              <a:gd name="connsiteX2" fmla="*/ 843785 w 9988720"/>
              <a:gd name="connsiteY2" fmla="*/ 2649078 h 2995746"/>
              <a:gd name="connsiteX3" fmla="*/ 847689 w 9988720"/>
              <a:gd name="connsiteY3" fmla="*/ 1492260 h 2995746"/>
              <a:gd name="connsiteX4" fmla="*/ 1141744 w 9988720"/>
              <a:gd name="connsiteY4" fmla="*/ 1225840 h 2995746"/>
              <a:gd name="connsiteX5" fmla="*/ 1790066 w 9988720"/>
              <a:gd name="connsiteY5" fmla="*/ 1229037 h 2995746"/>
              <a:gd name="connsiteX6" fmla="*/ 2071148 w 9988720"/>
              <a:gd name="connsiteY6" fmla="*/ 1563215 h 2995746"/>
              <a:gd name="connsiteX7" fmla="*/ 2073196 w 9988720"/>
              <a:gd name="connsiteY7" fmla="*/ 2299746 h 2995746"/>
              <a:gd name="connsiteX8" fmla="*/ 2339072 w 9988720"/>
              <a:gd name="connsiteY8" fmla="*/ 2592306 h 2995746"/>
              <a:gd name="connsiteX9" fmla="*/ 2919626 w 9988720"/>
              <a:gd name="connsiteY9" fmla="*/ 2594716 h 2995746"/>
              <a:gd name="connsiteX10" fmla="*/ 3169092 w 9988720"/>
              <a:gd name="connsiteY10" fmla="*/ 2276362 h 2995746"/>
              <a:gd name="connsiteX11" fmla="*/ 3168337 w 9988720"/>
              <a:gd name="connsiteY11" fmla="*/ 1145942 h 2995746"/>
              <a:gd name="connsiteX12" fmla="*/ 3440744 w 9988720"/>
              <a:gd name="connsiteY12" fmla="*/ 827457 h 2995746"/>
              <a:gd name="connsiteX13" fmla="*/ 4142919 w 9988720"/>
              <a:gd name="connsiteY13" fmla="*/ 824838 h 2995746"/>
              <a:gd name="connsiteX14" fmla="*/ 4400683 w 9988720"/>
              <a:gd name="connsiteY14" fmla="*/ 1104586 h 2995746"/>
              <a:gd name="connsiteX15" fmla="*/ 4399923 w 9988720"/>
              <a:gd name="connsiteY15" fmla="*/ 1827616 h 2995746"/>
              <a:gd name="connsiteX16" fmla="*/ 4629479 w 9988720"/>
              <a:gd name="connsiteY16" fmla="*/ 2181024 h 2995746"/>
              <a:gd name="connsiteX17" fmla="*/ 5316438 w 9988720"/>
              <a:gd name="connsiteY17" fmla="*/ 2181468 h 2995746"/>
              <a:gd name="connsiteX18" fmla="*/ 5581062 w 9988720"/>
              <a:gd name="connsiteY18" fmla="*/ 1882870 h 2995746"/>
              <a:gd name="connsiteX19" fmla="*/ 5574166 w 9988720"/>
              <a:gd name="connsiteY19" fmla="*/ 780180 h 2995746"/>
              <a:gd name="connsiteX20" fmla="*/ 5831341 w 9988720"/>
              <a:gd name="connsiteY20" fmla="*/ 415508 h 2995746"/>
              <a:gd name="connsiteX21" fmla="*/ 6553645 w 9988720"/>
              <a:gd name="connsiteY21" fmla="*/ 414153 h 2995746"/>
              <a:gd name="connsiteX22" fmla="*/ 6822670 w 9988720"/>
              <a:gd name="connsiteY22" fmla="*/ 660153 h 2995746"/>
              <a:gd name="connsiteX23" fmla="*/ 6823983 w 9988720"/>
              <a:gd name="connsiteY23" fmla="*/ 1488373 h 2995746"/>
              <a:gd name="connsiteX24" fmla="*/ 7071376 w 9988720"/>
              <a:gd name="connsiteY24" fmla="*/ 1787623 h 2995746"/>
              <a:gd name="connsiteX25" fmla="*/ 7633448 w 9988720"/>
              <a:gd name="connsiteY25" fmla="*/ 1787990 h 2995746"/>
              <a:gd name="connsiteX26" fmla="*/ 7908503 w 9988720"/>
              <a:gd name="connsiteY26" fmla="*/ 1427014 h 2995746"/>
              <a:gd name="connsiteX27" fmla="*/ 7903903 w 9988720"/>
              <a:gd name="connsiteY27" fmla="*/ 282314 h 2995746"/>
              <a:gd name="connsiteX28" fmla="*/ 8150626 w 9988720"/>
              <a:gd name="connsiteY28" fmla="*/ 2612 h 2995746"/>
              <a:gd name="connsiteX29" fmla="*/ 8877867 w 9988720"/>
              <a:gd name="connsiteY29" fmla="*/ 4037 h 2995746"/>
              <a:gd name="connsiteX30" fmla="*/ 9144875 w 9988720"/>
              <a:gd name="connsiteY30" fmla="*/ 298824 h 2995746"/>
              <a:gd name="connsiteX31" fmla="*/ 9144431 w 9988720"/>
              <a:gd name="connsiteY31" fmla="*/ 1121431 h 2995746"/>
              <a:gd name="connsiteX32" fmla="*/ 9385654 w 9988720"/>
              <a:gd name="connsiteY32" fmla="*/ 1380288 h 2995746"/>
              <a:gd name="connsiteX33" fmla="*/ 9527253 w 9988720"/>
              <a:gd name="connsiteY33" fmla="*/ 1375557 h 2995746"/>
              <a:gd name="connsiteX34" fmla="*/ 9817795 w 9988720"/>
              <a:gd name="connsiteY34" fmla="*/ 1375557 h 2995746"/>
              <a:gd name="connsiteX35" fmla="*/ 9988720 w 9988720"/>
              <a:gd name="connsiteY35" fmla="*/ 1377427 h 299574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9527253 w 10305675"/>
              <a:gd name="connsiteY33" fmla="*/ 1670947 h 3291136"/>
              <a:gd name="connsiteX34" fmla="*/ 9817795 w 10305675"/>
              <a:gd name="connsiteY34" fmla="*/ 1670947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9527253 w 10305675"/>
              <a:gd name="connsiteY33" fmla="*/ 1670947 h 3291136"/>
              <a:gd name="connsiteX34" fmla="*/ 10196380 w 10305675"/>
              <a:gd name="connsiteY34" fmla="*/ 1644535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196380 w 10305675"/>
              <a:gd name="connsiteY34" fmla="*/ 1644535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240401 w 10305675"/>
              <a:gd name="connsiteY34" fmla="*/ 1486058 h 3291136"/>
              <a:gd name="connsiteX35" fmla="*/ 10305675 w 10305675"/>
              <a:gd name="connsiteY35" fmla="*/ 0 h 3291136"/>
              <a:gd name="connsiteX0" fmla="*/ 0 w 10305675"/>
              <a:gd name="connsiteY0" fmla="*/ 3291136 h 3291136"/>
              <a:gd name="connsiteX1" fmla="*/ 528237 w 10305675"/>
              <a:gd name="connsiteY1" fmla="*/ 3287507 h 3291136"/>
              <a:gd name="connsiteX2" fmla="*/ 843785 w 10305675"/>
              <a:gd name="connsiteY2" fmla="*/ 2944468 h 3291136"/>
              <a:gd name="connsiteX3" fmla="*/ 847689 w 10305675"/>
              <a:gd name="connsiteY3" fmla="*/ 1787650 h 3291136"/>
              <a:gd name="connsiteX4" fmla="*/ 1141744 w 10305675"/>
              <a:gd name="connsiteY4" fmla="*/ 1521230 h 3291136"/>
              <a:gd name="connsiteX5" fmla="*/ 1790066 w 10305675"/>
              <a:gd name="connsiteY5" fmla="*/ 1524427 h 3291136"/>
              <a:gd name="connsiteX6" fmla="*/ 2071148 w 10305675"/>
              <a:gd name="connsiteY6" fmla="*/ 1858605 h 3291136"/>
              <a:gd name="connsiteX7" fmla="*/ 2073196 w 10305675"/>
              <a:gd name="connsiteY7" fmla="*/ 2595136 h 3291136"/>
              <a:gd name="connsiteX8" fmla="*/ 2339072 w 10305675"/>
              <a:gd name="connsiteY8" fmla="*/ 2887696 h 3291136"/>
              <a:gd name="connsiteX9" fmla="*/ 2919626 w 10305675"/>
              <a:gd name="connsiteY9" fmla="*/ 2890106 h 3291136"/>
              <a:gd name="connsiteX10" fmla="*/ 3169092 w 10305675"/>
              <a:gd name="connsiteY10" fmla="*/ 2571752 h 3291136"/>
              <a:gd name="connsiteX11" fmla="*/ 3168337 w 10305675"/>
              <a:gd name="connsiteY11" fmla="*/ 1441332 h 3291136"/>
              <a:gd name="connsiteX12" fmla="*/ 3440744 w 10305675"/>
              <a:gd name="connsiteY12" fmla="*/ 1122847 h 3291136"/>
              <a:gd name="connsiteX13" fmla="*/ 4142919 w 10305675"/>
              <a:gd name="connsiteY13" fmla="*/ 1120228 h 3291136"/>
              <a:gd name="connsiteX14" fmla="*/ 4400683 w 10305675"/>
              <a:gd name="connsiteY14" fmla="*/ 1399976 h 3291136"/>
              <a:gd name="connsiteX15" fmla="*/ 4399923 w 10305675"/>
              <a:gd name="connsiteY15" fmla="*/ 2123006 h 3291136"/>
              <a:gd name="connsiteX16" fmla="*/ 4629479 w 10305675"/>
              <a:gd name="connsiteY16" fmla="*/ 2476414 h 3291136"/>
              <a:gd name="connsiteX17" fmla="*/ 5316438 w 10305675"/>
              <a:gd name="connsiteY17" fmla="*/ 2476858 h 3291136"/>
              <a:gd name="connsiteX18" fmla="*/ 5581062 w 10305675"/>
              <a:gd name="connsiteY18" fmla="*/ 2178260 h 3291136"/>
              <a:gd name="connsiteX19" fmla="*/ 5574166 w 10305675"/>
              <a:gd name="connsiteY19" fmla="*/ 1075570 h 3291136"/>
              <a:gd name="connsiteX20" fmla="*/ 5831341 w 10305675"/>
              <a:gd name="connsiteY20" fmla="*/ 710898 h 3291136"/>
              <a:gd name="connsiteX21" fmla="*/ 6553645 w 10305675"/>
              <a:gd name="connsiteY21" fmla="*/ 709543 h 3291136"/>
              <a:gd name="connsiteX22" fmla="*/ 6822670 w 10305675"/>
              <a:gd name="connsiteY22" fmla="*/ 955543 h 3291136"/>
              <a:gd name="connsiteX23" fmla="*/ 6823983 w 10305675"/>
              <a:gd name="connsiteY23" fmla="*/ 1783763 h 3291136"/>
              <a:gd name="connsiteX24" fmla="*/ 7071376 w 10305675"/>
              <a:gd name="connsiteY24" fmla="*/ 2083013 h 3291136"/>
              <a:gd name="connsiteX25" fmla="*/ 7633448 w 10305675"/>
              <a:gd name="connsiteY25" fmla="*/ 2083380 h 3291136"/>
              <a:gd name="connsiteX26" fmla="*/ 7908503 w 10305675"/>
              <a:gd name="connsiteY26" fmla="*/ 1722404 h 3291136"/>
              <a:gd name="connsiteX27" fmla="*/ 7903903 w 10305675"/>
              <a:gd name="connsiteY27" fmla="*/ 577704 h 3291136"/>
              <a:gd name="connsiteX28" fmla="*/ 8150626 w 10305675"/>
              <a:gd name="connsiteY28" fmla="*/ 298002 h 3291136"/>
              <a:gd name="connsiteX29" fmla="*/ 8877867 w 10305675"/>
              <a:gd name="connsiteY29" fmla="*/ 299427 h 3291136"/>
              <a:gd name="connsiteX30" fmla="*/ 9144875 w 10305675"/>
              <a:gd name="connsiteY30" fmla="*/ 594214 h 3291136"/>
              <a:gd name="connsiteX31" fmla="*/ 9144431 w 10305675"/>
              <a:gd name="connsiteY31" fmla="*/ 1416821 h 3291136"/>
              <a:gd name="connsiteX32" fmla="*/ 9385654 w 10305675"/>
              <a:gd name="connsiteY32" fmla="*/ 1675678 h 3291136"/>
              <a:gd name="connsiteX33" fmla="*/ 10020294 w 10305675"/>
              <a:gd name="connsiteY33" fmla="*/ 1697360 h 3291136"/>
              <a:gd name="connsiteX34" fmla="*/ 10240401 w 10305675"/>
              <a:gd name="connsiteY34" fmla="*/ 1486058 h 3291136"/>
              <a:gd name="connsiteX35" fmla="*/ 10284424 w 10305675"/>
              <a:gd name="connsiteY35" fmla="*/ 385519 h 3291136"/>
              <a:gd name="connsiteX36" fmla="*/ 10305675 w 10305675"/>
              <a:gd name="connsiteY36" fmla="*/ 0 h 3291136"/>
              <a:gd name="connsiteX0" fmla="*/ 0 w 10578608"/>
              <a:gd name="connsiteY0" fmla="*/ 3440809 h 3440809"/>
              <a:gd name="connsiteX1" fmla="*/ 528237 w 10578608"/>
              <a:gd name="connsiteY1" fmla="*/ 3437180 h 3440809"/>
              <a:gd name="connsiteX2" fmla="*/ 843785 w 10578608"/>
              <a:gd name="connsiteY2" fmla="*/ 3094141 h 3440809"/>
              <a:gd name="connsiteX3" fmla="*/ 847689 w 10578608"/>
              <a:gd name="connsiteY3" fmla="*/ 1937323 h 3440809"/>
              <a:gd name="connsiteX4" fmla="*/ 1141744 w 10578608"/>
              <a:gd name="connsiteY4" fmla="*/ 1670903 h 3440809"/>
              <a:gd name="connsiteX5" fmla="*/ 1790066 w 10578608"/>
              <a:gd name="connsiteY5" fmla="*/ 1674100 h 3440809"/>
              <a:gd name="connsiteX6" fmla="*/ 2071148 w 10578608"/>
              <a:gd name="connsiteY6" fmla="*/ 2008278 h 3440809"/>
              <a:gd name="connsiteX7" fmla="*/ 2073196 w 10578608"/>
              <a:gd name="connsiteY7" fmla="*/ 2744809 h 3440809"/>
              <a:gd name="connsiteX8" fmla="*/ 2339072 w 10578608"/>
              <a:gd name="connsiteY8" fmla="*/ 3037369 h 3440809"/>
              <a:gd name="connsiteX9" fmla="*/ 2919626 w 10578608"/>
              <a:gd name="connsiteY9" fmla="*/ 3039779 h 3440809"/>
              <a:gd name="connsiteX10" fmla="*/ 3169092 w 10578608"/>
              <a:gd name="connsiteY10" fmla="*/ 2721425 h 3440809"/>
              <a:gd name="connsiteX11" fmla="*/ 3168337 w 10578608"/>
              <a:gd name="connsiteY11" fmla="*/ 1591005 h 3440809"/>
              <a:gd name="connsiteX12" fmla="*/ 3440744 w 10578608"/>
              <a:gd name="connsiteY12" fmla="*/ 1272520 h 3440809"/>
              <a:gd name="connsiteX13" fmla="*/ 4142919 w 10578608"/>
              <a:gd name="connsiteY13" fmla="*/ 1269901 h 3440809"/>
              <a:gd name="connsiteX14" fmla="*/ 4400683 w 10578608"/>
              <a:gd name="connsiteY14" fmla="*/ 1549649 h 3440809"/>
              <a:gd name="connsiteX15" fmla="*/ 4399923 w 10578608"/>
              <a:gd name="connsiteY15" fmla="*/ 2272679 h 3440809"/>
              <a:gd name="connsiteX16" fmla="*/ 4629479 w 10578608"/>
              <a:gd name="connsiteY16" fmla="*/ 2626087 h 3440809"/>
              <a:gd name="connsiteX17" fmla="*/ 5316438 w 10578608"/>
              <a:gd name="connsiteY17" fmla="*/ 2626531 h 3440809"/>
              <a:gd name="connsiteX18" fmla="*/ 5581062 w 10578608"/>
              <a:gd name="connsiteY18" fmla="*/ 2327933 h 3440809"/>
              <a:gd name="connsiteX19" fmla="*/ 5574166 w 10578608"/>
              <a:gd name="connsiteY19" fmla="*/ 1225243 h 3440809"/>
              <a:gd name="connsiteX20" fmla="*/ 5831341 w 10578608"/>
              <a:gd name="connsiteY20" fmla="*/ 860571 h 3440809"/>
              <a:gd name="connsiteX21" fmla="*/ 6553645 w 10578608"/>
              <a:gd name="connsiteY21" fmla="*/ 859216 h 3440809"/>
              <a:gd name="connsiteX22" fmla="*/ 6822670 w 10578608"/>
              <a:gd name="connsiteY22" fmla="*/ 1105216 h 3440809"/>
              <a:gd name="connsiteX23" fmla="*/ 6823983 w 10578608"/>
              <a:gd name="connsiteY23" fmla="*/ 1933436 h 3440809"/>
              <a:gd name="connsiteX24" fmla="*/ 7071376 w 10578608"/>
              <a:gd name="connsiteY24" fmla="*/ 2232686 h 3440809"/>
              <a:gd name="connsiteX25" fmla="*/ 7633448 w 10578608"/>
              <a:gd name="connsiteY25" fmla="*/ 2233053 h 3440809"/>
              <a:gd name="connsiteX26" fmla="*/ 7908503 w 10578608"/>
              <a:gd name="connsiteY26" fmla="*/ 1872077 h 3440809"/>
              <a:gd name="connsiteX27" fmla="*/ 7903903 w 10578608"/>
              <a:gd name="connsiteY27" fmla="*/ 727377 h 3440809"/>
              <a:gd name="connsiteX28" fmla="*/ 8150626 w 10578608"/>
              <a:gd name="connsiteY28" fmla="*/ 447675 h 3440809"/>
              <a:gd name="connsiteX29" fmla="*/ 8877867 w 10578608"/>
              <a:gd name="connsiteY29" fmla="*/ 449100 h 3440809"/>
              <a:gd name="connsiteX30" fmla="*/ 9144875 w 10578608"/>
              <a:gd name="connsiteY30" fmla="*/ 743887 h 3440809"/>
              <a:gd name="connsiteX31" fmla="*/ 9144431 w 10578608"/>
              <a:gd name="connsiteY31" fmla="*/ 1566494 h 3440809"/>
              <a:gd name="connsiteX32" fmla="*/ 9385654 w 10578608"/>
              <a:gd name="connsiteY32" fmla="*/ 1825351 h 3440809"/>
              <a:gd name="connsiteX33" fmla="*/ 10020294 w 10578608"/>
              <a:gd name="connsiteY33" fmla="*/ 1847033 h 3440809"/>
              <a:gd name="connsiteX34" fmla="*/ 10240401 w 10578608"/>
              <a:gd name="connsiteY34" fmla="*/ 1635731 h 3440809"/>
              <a:gd name="connsiteX35" fmla="*/ 10284424 w 10578608"/>
              <a:gd name="connsiteY35" fmla="*/ 535192 h 3440809"/>
              <a:gd name="connsiteX36" fmla="*/ 10578608 w 10578608"/>
              <a:gd name="connsiteY36" fmla="*/ 0 h 3440809"/>
              <a:gd name="connsiteX0" fmla="*/ 0 w 10578608"/>
              <a:gd name="connsiteY0" fmla="*/ 3440809 h 3440809"/>
              <a:gd name="connsiteX1" fmla="*/ 528237 w 10578608"/>
              <a:gd name="connsiteY1" fmla="*/ 3437180 h 3440809"/>
              <a:gd name="connsiteX2" fmla="*/ 843785 w 10578608"/>
              <a:gd name="connsiteY2" fmla="*/ 3094141 h 3440809"/>
              <a:gd name="connsiteX3" fmla="*/ 847689 w 10578608"/>
              <a:gd name="connsiteY3" fmla="*/ 1937323 h 3440809"/>
              <a:gd name="connsiteX4" fmla="*/ 1141744 w 10578608"/>
              <a:gd name="connsiteY4" fmla="*/ 1670903 h 3440809"/>
              <a:gd name="connsiteX5" fmla="*/ 1790066 w 10578608"/>
              <a:gd name="connsiteY5" fmla="*/ 1674100 h 3440809"/>
              <a:gd name="connsiteX6" fmla="*/ 2071148 w 10578608"/>
              <a:gd name="connsiteY6" fmla="*/ 2008278 h 3440809"/>
              <a:gd name="connsiteX7" fmla="*/ 2073196 w 10578608"/>
              <a:gd name="connsiteY7" fmla="*/ 2744809 h 3440809"/>
              <a:gd name="connsiteX8" fmla="*/ 2339072 w 10578608"/>
              <a:gd name="connsiteY8" fmla="*/ 3037369 h 3440809"/>
              <a:gd name="connsiteX9" fmla="*/ 2919626 w 10578608"/>
              <a:gd name="connsiteY9" fmla="*/ 3039779 h 3440809"/>
              <a:gd name="connsiteX10" fmla="*/ 3169092 w 10578608"/>
              <a:gd name="connsiteY10" fmla="*/ 2721425 h 3440809"/>
              <a:gd name="connsiteX11" fmla="*/ 3168337 w 10578608"/>
              <a:gd name="connsiteY11" fmla="*/ 1591005 h 3440809"/>
              <a:gd name="connsiteX12" fmla="*/ 3440744 w 10578608"/>
              <a:gd name="connsiteY12" fmla="*/ 1272520 h 3440809"/>
              <a:gd name="connsiteX13" fmla="*/ 4142919 w 10578608"/>
              <a:gd name="connsiteY13" fmla="*/ 1269901 h 3440809"/>
              <a:gd name="connsiteX14" fmla="*/ 4400683 w 10578608"/>
              <a:gd name="connsiteY14" fmla="*/ 1549649 h 3440809"/>
              <a:gd name="connsiteX15" fmla="*/ 4399923 w 10578608"/>
              <a:gd name="connsiteY15" fmla="*/ 2272679 h 3440809"/>
              <a:gd name="connsiteX16" fmla="*/ 4629479 w 10578608"/>
              <a:gd name="connsiteY16" fmla="*/ 2626087 h 3440809"/>
              <a:gd name="connsiteX17" fmla="*/ 5316438 w 10578608"/>
              <a:gd name="connsiteY17" fmla="*/ 2626531 h 3440809"/>
              <a:gd name="connsiteX18" fmla="*/ 5581062 w 10578608"/>
              <a:gd name="connsiteY18" fmla="*/ 2327933 h 3440809"/>
              <a:gd name="connsiteX19" fmla="*/ 5574166 w 10578608"/>
              <a:gd name="connsiteY19" fmla="*/ 1225243 h 3440809"/>
              <a:gd name="connsiteX20" fmla="*/ 5831341 w 10578608"/>
              <a:gd name="connsiteY20" fmla="*/ 860571 h 3440809"/>
              <a:gd name="connsiteX21" fmla="*/ 6553645 w 10578608"/>
              <a:gd name="connsiteY21" fmla="*/ 859216 h 3440809"/>
              <a:gd name="connsiteX22" fmla="*/ 6822670 w 10578608"/>
              <a:gd name="connsiteY22" fmla="*/ 1105216 h 3440809"/>
              <a:gd name="connsiteX23" fmla="*/ 6823983 w 10578608"/>
              <a:gd name="connsiteY23" fmla="*/ 1933436 h 3440809"/>
              <a:gd name="connsiteX24" fmla="*/ 7071376 w 10578608"/>
              <a:gd name="connsiteY24" fmla="*/ 2232686 h 3440809"/>
              <a:gd name="connsiteX25" fmla="*/ 7633448 w 10578608"/>
              <a:gd name="connsiteY25" fmla="*/ 2233053 h 3440809"/>
              <a:gd name="connsiteX26" fmla="*/ 7908503 w 10578608"/>
              <a:gd name="connsiteY26" fmla="*/ 1872077 h 3440809"/>
              <a:gd name="connsiteX27" fmla="*/ 7903903 w 10578608"/>
              <a:gd name="connsiteY27" fmla="*/ 727377 h 3440809"/>
              <a:gd name="connsiteX28" fmla="*/ 8150626 w 10578608"/>
              <a:gd name="connsiteY28" fmla="*/ 447675 h 3440809"/>
              <a:gd name="connsiteX29" fmla="*/ 8877867 w 10578608"/>
              <a:gd name="connsiteY29" fmla="*/ 449100 h 3440809"/>
              <a:gd name="connsiteX30" fmla="*/ 9144875 w 10578608"/>
              <a:gd name="connsiteY30" fmla="*/ 743887 h 3440809"/>
              <a:gd name="connsiteX31" fmla="*/ 9144431 w 10578608"/>
              <a:gd name="connsiteY31" fmla="*/ 1566494 h 3440809"/>
              <a:gd name="connsiteX32" fmla="*/ 9385654 w 10578608"/>
              <a:gd name="connsiteY32" fmla="*/ 1825351 h 3440809"/>
              <a:gd name="connsiteX33" fmla="*/ 10020294 w 10578608"/>
              <a:gd name="connsiteY33" fmla="*/ 1847033 h 3440809"/>
              <a:gd name="connsiteX34" fmla="*/ 10240401 w 10578608"/>
              <a:gd name="connsiteY34" fmla="*/ 1635731 h 3440809"/>
              <a:gd name="connsiteX35" fmla="*/ 10284424 w 10578608"/>
              <a:gd name="connsiteY35" fmla="*/ 535192 h 3440809"/>
              <a:gd name="connsiteX36" fmla="*/ 10434095 w 10578608"/>
              <a:gd name="connsiteY36" fmla="*/ 253456 h 3440809"/>
              <a:gd name="connsiteX37" fmla="*/ 10578608 w 10578608"/>
              <a:gd name="connsiteY37" fmla="*/ 0 h 3440809"/>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85403 h 3379179"/>
              <a:gd name="connsiteX34" fmla="*/ 10240401 w 11265344"/>
              <a:gd name="connsiteY34" fmla="*/ 1574101 h 3379179"/>
              <a:gd name="connsiteX35" fmla="*/ 10284424 w 11265344"/>
              <a:gd name="connsiteY35" fmla="*/ 473562 h 3379179"/>
              <a:gd name="connsiteX36" fmla="*/ 10434095 w 11265344"/>
              <a:gd name="connsiteY36" fmla="*/ 191826 h 3379179"/>
              <a:gd name="connsiteX37" fmla="*/ 11265344 w 11265344"/>
              <a:gd name="connsiteY37" fmla="*/ 0 h 3379179"/>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85403 h 3379179"/>
              <a:gd name="connsiteX34" fmla="*/ 10240401 w 11265344"/>
              <a:gd name="connsiteY34" fmla="*/ 1574101 h 3379179"/>
              <a:gd name="connsiteX35" fmla="*/ 10284424 w 11265344"/>
              <a:gd name="connsiteY35" fmla="*/ 473562 h 3379179"/>
              <a:gd name="connsiteX36" fmla="*/ 10346052 w 11265344"/>
              <a:gd name="connsiteY36" fmla="*/ 15740 h 3379179"/>
              <a:gd name="connsiteX37" fmla="*/ 11265344 w 11265344"/>
              <a:gd name="connsiteY37" fmla="*/ 0 h 3379179"/>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87272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84424 w 11265344"/>
              <a:gd name="connsiteY35" fmla="*/ 475431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43338 w 11265344"/>
              <a:gd name="connsiteY35" fmla="*/ 469562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43338 w 11265344"/>
              <a:gd name="connsiteY35" fmla="*/ 335736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57425 w 11265344"/>
              <a:gd name="connsiteY35" fmla="*/ 328693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328443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81048 h 3381048"/>
              <a:gd name="connsiteX1" fmla="*/ 528237 w 11265344"/>
              <a:gd name="connsiteY1" fmla="*/ 3377419 h 3381048"/>
              <a:gd name="connsiteX2" fmla="*/ 843785 w 11265344"/>
              <a:gd name="connsiteY2" fmla="*/ 3034380 h 3381048"/>
              <a:gd name="connsiteX3" fmla="*/ 847689 w 11265344"/>
              <a:gd name="connsiteY3" fmla="*/ 1877562 h 3381048"/>
              <a:gd name="connsiteX4" fmla="*/ 1141744 w 11265344"/>
              <a:gd name="connsiteY4" fmla="*/ 1611142 h 3381048"/>
              <a:gd name="connsiteX5" fmla="*/ 1790066 w 11265344"/>
              <a:gd name="connsiteY5" fmla="*/ 1614339 h 3381048"/>
              <a:gd name="connsiteX6" fmla="*/ 2071148 w 11265344"/>
              <a:gd name="connsiteY6" fmla="*/ 1948517 h 3381048"/>
              <a:gd name="connsiteX7" fmla="*/ 2073196 w 11265344"/>
              <a:gd name="connsiteY7" fmla="*/ 2685048 h 3381048"/>
              <a:gd name="connsiteX8" fmla="*/ 2339072 w 11265344"/>
              <a:gd name="connsiteY8" fmla="*/ 2977608 h 3381048"/>
              <a:gd name="connsiteX9" fmla="*/ 2919626 w 11265344"/>
              <a:gd name="connsiteY9" fmla="*/ 2980018 h 3381048"/>
              <a:gd name="connsiteX10" fmla="*/ 3169092 w 11265344"/>
              <a:gd name="connsiteY10" fmla="*/ 2661664 h 3381048"/>
              <a:gd name="connsiteX11" fmla="*/ 3168337 w 11265344"/>
              <a:gd name="connsiteY11" fmla="*/ 1531244 h 3381048"/>
              <a:gd name="connsiteX12" fmla="*/ 3440744 w 11265344"/>
              <a:gd name="connsiteY12" fmla="*/ 1212759 h 3381048"/>
              <a:gd name="connsiteX13" fmla="*/ 4142919 w 11265344"/>
              <a:gd name="connsiteY13" fmla="*/ 1210140 h 3381048"/>
              <a:gd name="connsiteX14" fmla="*/ 4400683 w 11265344"/>
              <a:gd name="connsiteY14" fmla="*/ 1489888 h 3381048"/>
              <a:gd name="connsiteX15" fmla="*/ 4399923 w 11265344"/>
              <a:gd name="connsiteY15" fmla="*/ 2212918 h 3381048"/>
              <a:gd name="connsiteX16" fmla="*/ 4629479 w 11265344"/>
              <a:gd name="connsiteY16" fmla="*/ 2566326 h 3381048"/>
              <a:gd name="connsiteX17" fmla="*/ 5316438 w 11265344"/>
              <a:gd name="connsiteY17" fmla="*/ 2566770 h 3381048"/>
              <a:gd name="connsiteX18" fmla="*/ 5581062 w 11265344"/>
              <a:gd name="connsiteY18" fmla="*/ 2268172 h 3381048"/>
              <a:gd name="connsiteX19" fmla="*/ 5574166 w 11265344"/>
              <a:gd name="connsiteY19" fmla="*/ 1165482 h 3381048"/>
              <a:gd name="connsiteX20" fmla="*/ 5831341 w 11265344"/>
              <a:gd name="connsiteY20" fmla="*/ 800810 h 3381048"/>
              <a:gd name="connsiteX21" fmla="*/ 6553645 w 11265344"/>
              <a:gd name="connsiteY21" fmla="*/ 799455 h 3381048"/>
              <a:gd name="connsiteX22" fmla="*/ 6822670 w 11265344"/>
              <a:gd name="connsiteY22" fmla="*/ 1045455 h 3381048"/>
              <a:gd name="connsiteX23" fmla="*/ 6823983 w 11265344"/>
              <a:gd name="connsiteY23" fmla="*/ 1873675 h 3381048"/>
              <a:gd name="connsiteX24" fmla="*/ 7071376 w 11265344"/>
              <a:gd name="connsiteY24" fmla="*/ 2172925 h 3381048"/>
              <a:gd name="connsiteX25" fmla="*/ 7633448 w 11265344"/>
              <a:gd name="connsiteY25" fmla="*/ 2173292 h 3381048"/>
              <a:gd name="connsiteX26" fmla="*/ 7908503 w 11265344"/>
              <a:gd name="connsiteY26" fmla="*/ 1812316 h 3381048"/>
              <a:gd name="connsiteX27" fmla="*/ 7903903 w 11265344"/>
              <a:gd name="connsiteY27" fmla="*/ 667616 h 3381048"/>
              <a:gd name="connsiteX28" fmla="*/ 8150626 w 11265344"/>
              <a:gd name="connsiteY28" fmla="*/ 387914 h 3381048"/>
              <a:gd name="connsiteX29" fmla="*/ 8877867 w 11265344"/>
              <a:gd name="connsiteY29" fmla="*/ 389339 h 3381048"/>
              <a:gd name="connsiteX30" fmla="*/ 9144875 w 11265344"/>
              <a:gd name="connsiteY30" fmla="*/ 684126 h 3381048"/>
              <a:gd name="connsiteX31" fmla="*/ 9144431 w 11265344"/>
              <a:gd name="connsiteY31" fmla="*/ 1506733 h 3381048"/>
              <a:gd name="connsiteX32" fmla="*/ 9385654 w 11265344"/>
              <a:gd name="connsiteY32" fmla="*/ 1765590 h 3381048"/>
              <a:gd name="connsiteX33" fmla="*/ 10020294 w 11265344"/>
              <a:gd name="connsiteY33" fmla="*/ 1760860 h 3381048"/>
              <a:gd name="connsiteX34" fmla="*/ 10240401 w 11265344"/>
              <a:gd name="connsiteY34" fmla="*/ 1575970 h 3381048"/>
              <a:gd name="connsiteX35" fmla="*/ 10266230 w 11265344"/>
              <a:gd name="connsiteY35" fmla="*/ 478366 h 3381048"/>
              <a:gd name="connsiteX36" fmla="*/ 10434095 w 11265344"/>
              <a:gd name="connsiteY36" fmla="*/ 0 h 3381048"/>
              <a:gd name="connsiteX37" fmla="*/ 11265344 w 11265344"/>
              <a:gd name="connsiteY37" fmla="*/ 1869 h 3381048"/>
              <a:gd name="connsiteX0" fmla="*/ 0 w 11265344"/>
              <a:gd name="connsiteY0" fmla="*/ 3379179 h 3379179"/>
              <a:gd name="connsiteX1" fmla="*/ 528237 w 11265344"/>
              <a:gd name="connsiteY1" fmla="*/ 3375550 h 3379179"/>
              <a:gd name="connsiteX2" fmla="*/ 843785 w 11265344"/>
              <a:gd name="connsiteY2" fmla="*/ 3032511 h 3379179"/>
              <a:gd name="connsiteX3" fmla="*/ 847689 w 11265344"/>
              <a:gd name="connsiteY3" fmla="*/ 1875693 h 3379179"/>
              <a:gd name="connsiteX4" fmla="*/ 1141744 w 11265344"/>
              <a:gd name="connsiteY4" fmla="*/ 1609273 h 3379179"/>
              <a:gd name="connsiteX5" fmla="*/ 1790066 w 11265344"/>
              <a:gd name="connsiteY5" fmla="*/ 1612470 h 3379179"/>
              <a:gd name="connsiteX6" fmla="*/ 2071148 w 11265344"/>
              <a:gd name="connsiteY6" fmla="*/ 1946648 h 3379179"/>
              <a:gd name="connsiteX7" fmla="*/ 2073196 w 11265344"/>
              <a:gd name="connsiteY7" fmla="*/ 2683179 h 3379179"/>
              <a:gd name="connsiteX8" fmla="*/ 2339072 w 11265344"/>
              <a:gd name="connsiteY8" fmla="*/ 2975739 h 3379179"/>
              <a:gd name="connsiteX9" fmla="*/ 2919626 w 11265344"/>
              <a:gd name="connsiteY9" fmla="*/ 2978149 h 3379179"/>
              <a:gd name="connsiteX10" fmla="*/ 3169092 w 11265344"/>
              <a:gd name="connsiteY10" fmla="*/ 2659795 h 3379179"/>
              <a:gd name="connsiteX11" fmla="*/ 3168337 w 11265344"/>
              <a:gd name="connsiteY11" fmla="*/ 1529375 h 3379179"/>
              <a:gd name="connsiteX12" fmla="*/ 3440744 w 11265344"/>
              <a:gd name="connsiteY12" fmla="*/ 1210890 h 3379179"/>
              <a:gd name="connsiteX13" fmla="*/ 4142919 w 11265344"/>
              <a:gd name="connsiteY13" fmla="*/ 1208271 h 3379179"/>
              <a:gd name="connsiteX14" fmla="*/ 4400683 w 11265344"/>
              <a:gd name="connsiteY14" fmla="*/ 1488019 h 3379179"/>
              <a:gd name="connsiteX15" fmla="*/ 4399923 w 11265344"/>
              <a:gd name="connsiteY15" fmla="*/ 2211049 h 3379179"/>
              <a:gd name="connsiteX16" fmla="*/ 4629479 w 11265344"/>
              <a:gd name="connsiteY16" fmla="*/ 2564457 h 3379179"/>
              <a:gd name="connsiteX17" fmla="*/ 5316438 w 11265344"/>
              <a:gd name="connsiteY17" fmla="*/ 2564901 h 3379179"/>
              <a:gd name="connsiteX18" fmla="*/ 5581062 w 11265344"/>
              <a:gd name="connsiteY18" fmla="*/ 2266303 h 3379179"/>
              <a:gd name="connsiteX19" fmla="*/ 5574166 w 11265344"/>
              <a:gd name="connsiteY19" fmla="*/ 1163613 h 3379179"/>
              <a:gd name="connsiteX20" fmla="*/ 5831341 w 11265344"/>
              <a:gd name="connsiteY20" fmla="*/ 798941 h 3379179"/>
              <a:gd name="connsiteX21" fmla="*/ 6553645 w 11265344"/>
              <a:gd name="connsiteY21" fmla="*/ 797586 h 3379179"/>
              <a:gd name="connsiteX22" fmla="*/ 6822670 w 11265344"/>
              <a:gd name="connsiteY22" fmla="*/ 1043586 h 3379179"/>
              <a:gd name="connsiteX23" fmla="*/ 6823983 w 11265344"/>
              <a:gd name="connsiteY23" fmla="*/ 1871806 h 3379179"/>
              <a:gd name="connsiteX24" fmla="*/ 7071376 w 11265344"/>
              <a:gd name="connsiteY24" fmla="*/ 2171056 h 3379179"/>
              <a:gd name="connsiteX25" fmla="*/ 7633448 w 11265344"/>
              <a:gd name="connsiteY25" fmla="*/ 2171423 h 3379179"/>
              <a:gd name="connsiteX26" fmla="*/ 7908503 w 11265344"/>
              <a:gd name="connsiteY26" fmla="*/ 1810447 h 3379179"/>
              <a:gd name="connsiteX27" fmla="*/ 7903903 w 11265344"/>
              <a:gd name="connsiteY27" fmla="*/ 665747 h 3379179"/>
              <a:gd name="connsiteX28" fmla="*/ 8150626 w 11265344"/>
              <a:gd name="connsiteY28" fmla="*/ 386045 h 3379179"/>
              <a:gd name="connsiteX29" fmla="*/ 8877867 w 11265344"/>
              <a:gd name="connsiteY29" fmla="*/ 387470 h 3379179"/>
              <a:gd name="connsiteX30" fmla="*/ 9144875 w 11265344"/>
              <a:gd name="connsiteY30" fmla="*/ 682257 h 3379179"/>
              <a:gd name="connsiteX31" fmla="*/ 9144431 w 11265344"/>
              <a:gd name="connsiteY31" fmla="*/ 1504864 h 3379179"/>
              <a:gd name="connsiteX32" fmla="*/ 9385654 w 11265344"/>
              <a:gd name="connsiteY32" fmla="*/ 1763721 h 3379179"/>
              <a:gd name="connsiteX33" fmla="*/ 10020294 w 11265344"/>
              <a:gd name="connsiteY33" fmla="*/ 1758991 h 3379179"/>
              <a:gd name="connsiteX34" fmla="*/ 10240401 w 11265344"/>
              <a:gd name="connsiteY34" fmla="*/ 1574101 h 3379179"/>
              <a:gd name="connsiteX35" fmla="*/ 10266230 w 11265344"/>
              <a:gd name="connsiteY35" fmla="*/ 476497 h 3379179"/>
              <a:gd name="connsiteX36" fmla="*/ 10451703 w 11265344"/>
              <a:gd name="connsiteY36" fmla="*/ 6935 h 3379179"/>
              <a:gd name="connsiteX37" fmla="*/ 11265344 w 11265344"/>
              <a:gd name="connsiteY37" fmla="*/ 0 h 3379179"/>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40401 w 11265344"/>
              <a:gd name="connsiteY34" fmla="*/ 1567166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469562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451703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 name="connsiteX0" fmla="*/ 0 w 11265344"/>
              <a:gd name="connsiteY0" fmla="*/ 3372244 h 3372244"/>
              <a:gd name="connsiteX1" fmla="*/ 528237 w 11265344"/>
              <a:gd name="connsiteY1" fmla="*/ 3368615 h 3372244"/>
              <a:gd name="connsiteX2" fmla="*/ 843785 w 11265344"/>
              <a:gd name="connsiteY2" fmla="*/ 3025576 h 3372244"/>
              <a:gd name="connsiteX3" fmla="*/ 847689 w 11265344"/>
              <a:gd name="connsiteY3" fmla="*/ 1868758 h 3372244"/>
              <a:gd name="connsiteX4" fmla="*/ 1141744 w 11265344"/>
              <a:gd name="connsiteY4" fmla="*/ 1602338 h 3372244"/>
              <a:gd name="connsiteX5" fmla="*/ 1790066 w 11265344"/>
              <a:gd name="connsiteY5" fmla="*/ 1605535 h 3372244"/>
              <a:gd name="connsiteX6" fmla="*/ 2071148 w 11265344"/>
              <a:gd name="connsiteY6" fmla="*/ 1939713 h 3372244"/>
              <a:gd name="connsiteX7" fmla="*/ 2073196 w 11265344"/>
              <a:gd name="connsiteY7" fmla="*/ 2676244 h 3372244"/>
              <a:gd name="connsiteX8" fmla="*/ 2339072 w 11265344"/>
              <a:gd name="connsiteY8" fmla="*/ 2968804 h 3372244"/>
              <a:gd name="connsiteX9" fmla="*/ 2919626 w 11265344"/>
              <a:gd name="connsiteY9" fmla="*/ 2971214 h 3372244"/>
              <a:gd name="connsiteX10" fmla="*/ 3169092 w 11265344"/>
              <a:gd name="connsiteY10" fmla="*/ 2652860 h 3372244"/>
              <a:gd name="connsiteX11" fmla="*/ 3168337 w 11265344"/>
              <a:gd name="connsiteY11" fmla="*/ 1522440 h 3372244"/>
              <a:gd name="connsiteX12" fmla="*/ 3440744 w 11265344"/>
              <a:gd name="connsiteY12" fmla="*/ 1203955 h 3372244"/>
              <a:gd name="connsiteX13" fmla="*/ 4142919 w 11265344"/>
              <a:gd name="connsiteY13" fmla="*/ 1201336 h 3372244"/>
              <a:gd name="connsiteX14" fmla="*/ 4400683 w 11265344"/>
              <a:gd name="connsiteY14" fmla="*/ 1481084 h 3372244"/>
              <a:gd name="connsiteX15" fmla="*/ 4399923 w 11265344"/>
              <a:gd name="connsiteY15" fmla="*/ 2204114 h 3372244"/>
              <a:gd name="connsiteX16" fmla="*/ 4629479 w 11265344"/>
              <a:gd name="connsiteY16" fmla="*/ 2557522 h 3372244"/>
              <a:gd name="connsiteX17" fmla="*/ 5316438 w 11265344"/>
              <a:gd name="connsiteY17" fmla="*/ 2557966 h 3372244"/>
              <a:gd name="connsiteX18" fmla="*/ 5581062 w 11265344"/>
              <a:gd name="connsiteY18" fmla="*/ 2259368 h 3372244"/>
              <a:gd name="connsiteX19" fmla="*/ 5574166 w 11265344"/>
              <a:gd name="connsiteY19" fmla="*/ 1156678 h 3372244"/>
              <a:gd name="connsiteX20" fmla="*/ 5831341 w 11265344"/>
              <a:gd name="connsiteY20" fmla="*/ 792006 h 3372244"/>
              <a:gd name="connsiteX21" fmla="*/ 6553645 w 11265344"/>
              <a:gd name="connsiteY21" fmla="*/ 790651 h 3372244"/>
              <a:gd name="connsiteX22" fmla="*/ 6822670 w 11265344"/>
              <a:gd name="connsiteY22" fmla="*/ 1036651 h 3372244"/>
              <a:gd name="connsiteX23" fmla="*/ 6823983 w 11265344"/>
              <a:gd name="connsiteY23" fmla="*/ 1864871 h 3372244"/>
              <a:gd name="connsiteX24" fmla="*/ 7071376 w 11265344"/>
              <a:gd name="connsiteY24" fmla="*/ 2164121 h 3372244"/>
              <a:gd name="connsiteX25" fmla="*/ 7633448 w 11265344"/>
              <a:gd name="connsiteY25" fmla="*/ 2164488 h 3372244"/>
              <a:gd name="connsiteX26" fmla="*/ 7908503 w 11265344"/>
              <a:gd name="connsiteY26" fmla="*/ 1803512 h 3372244"/>
              <a:gd name="connsiteX27" fmla="*/ 7903903 w 11265344"/>
              <a:gd name="connsiteY27" fmla="*/ 658812 h 3372244"/>
              <a:gd name="connsiteX28" fmla="*/ 8150626 w 11265344"/>
              <a:gd name="connsiteY28" fmla="*/ 379110 h 3372244"/>
              <a:gd name="connsiteX29" fmla="*/ 8877867 w 11265344"/>
              <a:gd name="connsiteY29" fmla="*/ 380535 h 3372244"/>
              <a:gd name="connsiteX30" fmla="*/ 9144875 w 11265344"/>
              <a:gd name="connsiteY30" fmla="*/ 675322 h 3372244"/>
              <a:gd name="connsiteX31" fmla="*/ 9144431 w 11265344"/>
              <a:gd name="connsiteY31" fmla="*/ 1497929 h 3372244"/>
              <a:gd name="connsiteX32" fmla="*/ 9385654 w 11265344"/>
              <a:gd name="connsiteY32" fmla="*/ 1756786 h 3372244"/>
              <a:gd name="connsiteX33" fmla="*/ 10020294 w 11265344"/>
              <a:gd name="connsiteY33" fmla="*/ 1752056 h 3372244"/>
              <a:gd name="connsiteX34" fmla="*/ 10275618 w 11265344"/>
              <a:gd name="connsiteY34" fmla="*/ 1558362 h 3372244"/>
              <a:gd name="connsiteX35" fmla="*/ 10266230 w 11265344"/>
              <a:gd name="connsiteY35" fmla="*/ 390323 h 3372244"/>
              <a:gd name="connsiteX36" fmla="*/ 10559032 w 11265344"/>
              <a:gd name="connsiteY36" fmla="*/ 0 h 3372244"/>
              <a:gd name="connsiteX37" fmla="*/ 11265344 w 11265344"/>
              <a:gd name="connsiteY37" fmla="*/ 1869 h 337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1265344" h="3372244">
                <a:moveTo>
                  <a:pt x="0" y="3372244"/>
                </a:moveTo>
                <a:lnTo>
                  <a:pt x="528237" y="3368615"/>
                </a:lnTo>
                <a:cubicBezTo>
                  <a:pt x="777631" y="3368801"/>
                  <a:pt x="838088" y="3223451"/>
                  <a:pt x="843785" y="3025576"/>
                </a:cubicBezTo>
                <a:cubicBezTo>
                  <a:pt x="850903" y="2726148"/>
                  <a:pt x="842874" y="2208984"/>
                  <a:pt x="847689" y="1868758"/>
                </a:cubicBezTo>
                <a:cubicBezTo>
                  <a:pt x="867389" y="1703844"/>
                  <a:pt x="1000812" y="1617551"/>
                  <a:pt x="1141744" y="1602338"/>
                </a:cubicBezTo>
                <a:cubicBezTo>
                  <a:pt x="1333384" y="1607432"/>
                  <a:pt x="1552907" y="1603757"/>
                  <a:pt x="1790066" y="1605535"/>
                </a:cubicBezTo>
                <a:cubicBezTo>
                  <a:pt x="2058843" y="1609446"/>
                  <a:pt x="2072924" y="1823192"/>
                  <a:pt x="2071148" y="1939713"/>
                </a:cubicBezTo>
                <a:cubicBezTo>
                  <a:pt x="2075648" y="2138531"/>
                  <a:pt x="2069474" y="2506189"/>
                  <a:pt x="2073196" y="2676244"/>
                </a:cubicBezTo>
                <a:cubicBezTo>
                  <a:pt x="2076101" y="2780251"/>
                  <a:pt x="2083609" y="2959428"/>
                  <a:pt x="2339072" y="2968804"/>
                </a:cubicBezTo>
                <a:lnTo>
                  <a:pt x="2919626" y="2971214"/>
                </a:lnTo>
                <a:cubicBezTo>
                  <a:pt x="3153822" y="2956870"/>
                  <a:pt x="3165630" y="2841048"/>
                  <a:pt x="3169092" y="2652860"/>
                </a:cubicBezTo>
                <a:cubicBezTo>
                  <a:pt x="3169934" y="2391310"/>
                  <a:pt x="3165252" y="1824836"/>
                  <a:pt x="3168337" y="1522440"/>
                </a:cubicBezTo>
                <a:cubicBezTo>
                  <a:pt x="3165577" y="1375278"/>
                  <a:pt x="3227056" y="1225258"/>
                  <a:pt x="3440744" y="1203955"/>
                </a:cubicBezTo>
                <a:lnTo>
                  <a:pt x="4142919" y="1201336"/>
                </a:lnTo>
                <a:cubicBezTo>
                  <a:pt x="4330419" y="1206914"/>
                  <a:pt x="4403934" y="1348648"/>
                  <a:pt x="4400683" y="1481084"/>
                </a:cubicBezTo>
                <a:cubicBezTo>
                  <a:pt x="4401120" y="1686758"/>
                  <a:pt x="4399410" y="2051055"/>
                  <a:pt x="4399923" y="2204114"/>
                </a:cubicBezTo>
                <a:cubicBezTo>
                  <a:pt x="4399243" y="2356449"/>
                  <a:pt x="4380287" y="2548554"/>
                  <a:pt x="4629479" y="2557522"/>
                </a:cubicBezTo>
                <a:lnTo>
                  <a:pt x="5316438" y="2557966"/>
                </a:lnTo>
                <a:cubicBezTo>
                  <a:pt x="5529406" y="2570582"/>
                  <a:pt x="5592046" y="2408060"/>
                  <a:pt x="5581062" y="2259368"/>
                </a:cubicBezTo>
                <a:cubicBezTo>
                  <a:pt x="5583933" y="2002007"/>
                  <a:pt x="5580078" y="1431005"/>
                  <a:pt x="5574166" y="1156678"/>
                </a:cubicBezTo>
                <a:cubicBezTo>
                  <a:pt x="5556347" y="972839"/>
                  <a:pt x="5639520" y="795860"/>
                  <a:pt x="5831341" y="792006"/>
                </a:cubicBezTo>
                <a:cubicBezTo>
                  <a:pt x="6089837" y="788152"/>
                  <a:pt x="6316588" y="791549"/>
                  <a:pt x="6553645" y="790651"/>
                </a:cubicBezTo>
                <a:cubicBezTo>
                  <a:pt x="6754983" y="796897"/>
                  <a:pt x="6818492" y="918337"/>
                  <a:pt x="6822670" y="1036651"/>
                </a:cubicBezTo>
                <a:cubicBezTo>
                  <a:pt x="6824467" y="1219260"/>
                  <a:pt x="6821760" y="1672003"/>
                  <a:pt x="6823983" y="1864871"/>
                </a:cubicBezTo>
                <a:cubicBezTo>
                  <a:pt x="6836509" y="2060315"/>
                  <a:pt x="6931541" y="2158833"/>
                  <a:pt x="7071376" y="2164121"/>
                </a:cubicBezTo>
                <a:lnTo>
                  <a:pt x="7633448" y="2164488"/>
                </a:lnTo>
                <a:cubicBezTo>
                  <a:pt x="7842308" y="2149109"/>
                  <a:pt x="7926533" y="2024836"/>
                  <a:pt x="7908503" y="1803512"/>
                </a:cubicBezTo>
                <a:cubicBezTo>
                  <a:pt x="7905927" y="1577036"/>
                  <a:pt x="7902615" y="924116"/>
                  <a:pt x="7903903" y="658812"/>
                </a:cubicBezTo>
                <a:cubicBezTo>
                  <a:pt x="7906387" y="493902"/>
                  <a:pt x="8030799" y="402307"/>
                  <a:pt x="8150626" y="379110"/>
                </a:cubicBezTo>
                <a:cubicBezTo>
                  <a:pt x="8334848" y="373943"/>
                  <a:pt x="8683826" y="377531"/>
                  <a:pt x="8877867" y="380535"/>
                </a:cubicBezTo>
                <a:cubicBezTo>
                  <a:pt x="9105393" y="398994"/>
                  <a:pt x="9138655" y="549191"/>
                  <a:pt x="9144875" y="675322"/>
                </a:cubicBezTo>
                <a:cubicBezTo>
                  <a:pt x="9148519" y="865848"/>
                  <a:pt x="9145085" y="1306524"/>
                  <a:pt x="9144431" y="1497929"/>
                </a:cubicBezTo>
                <a:cubicBezTo>
                  <a:pt x="9143204" y="1587353"/>
                  <a:pt x="9152196" y="1754919"/>
                  <a:pt x="9385654" y="1756786"/>
                </a:cubicBezTo>
                <a:lnTo>
                  <a:pt x="10020294" y="1752056"/>
                </a:lnTo>
                <a:cubicBezTo>
                  <a:pt x="10140619" y="1743252"/>
                  <a:pt x="10272683" y="1672818"/>
                  <a:pt x="10275618" y="1558362"/>
                </a:cubicBezTo>
                <a:cubicBezTo>
                  <a:pt x="10281293" y="1142603"/>
                  <a:pt x="10274642" y="806082"/>
                  <a:pt x="10266230" y="390323"/>
                </a:cubicBezTo>
                <a:cubicBezTo>
                  <a:pt x="10279338" y="87064"/>
                  <a:pt x="10300578" y="88603"/>
                  <a:pt x="10559032" y="0"/>
                </a:cubicBezTo>
                <a:lnTo>
                  <a:pt x="11265344" y="1869"/>
                </a:lnTo>
              </a:path>
            </a:pathLst>
          </a:custGeom>
          <a:noFill/>
          <a:ln w="28575" cap="flat" cmpd="sng" algn="ctr">
            <a:solidFill>
              <a:schemeClr val="bg1"/>
            </a:solidFill>
            <a:prstDash val="dash"/>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7" name="Isosceles Triangle 126">
            <a:extLst>
              <a:ext uri="{FF2B5EF4-FFF2-40B4-BE49-F238E27FC236}">
                <a16:creationId xmlns:a16="http://schemas.microsoft.com/office/drawing/2014/main" id="{DA6CED2D-9D25-47C7-9250-1E31AEC65390}"/>
              </a:ext>
            </a:extLst>
          </p:cNvPr>
          <p:cNvSpPr/>
          <p:nvPr/>
        </p:nvSpPr>
        <p:spPr>
          <a:xfrm rot="5400000">
            <a:off x="-50647" y="5202470"/>
            <a:ext cx="266458" cy="1811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Isosceles Triangle 127">
            <a:extLst>
              <a:ext uri="{FF2B5EF4-FFF2-40B4-BE49-F238E27FC236}">
                <a16:creationId xmlns:a16="http://schemas.microsoft.com/office/drawing/2014/main" id="{94EEEE37-D72A-4AF5-860A-E2AA8FA5B81E}"/>
              </a:ext>
            </a:extLst>
          </p:cNvPr>
          <p:cNvSpPr/>
          <p:nvPr/>
        </p:nvSpPr>
        <p:spPr>
          <a:xfrm rot="5400000">
            <a:off x="11971904" y="1560722"/>
            <a:ext cx="266458" cy="181172"/>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2" name="TextBox 131">
            <a:extLst>
              <a:ext uri="{FF2B5EF4-FFF2-40B4-BE49-F238E27FC236}">
                <a16:creationId xmlns:a16="http://schemas.microsoft.com/office/drawing/2014/main" id="{0F76D770-2708-461A-903D-409D884461F3}"/>
              </a:ext>
            </a:extLst>
          </p:cNvPr>
          <p:cNvSpPr txBox="1"/>
          <p:nvPr/>
        </p:nvSpPr>
        <p:spPr>
          <a:xfrm>
            <a:off x="411137" y="2495188"/>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Introduction</a:t>
            </a:r>
            <a:endParaRPr lang="en-US" sz="1600" dirty="0">
              <a:latin typeface="Georgia Pro Light" panose="02040302050405020303" pitchFamily="18" charset="0"/>
              <a:ea typeface="Open Sans Light" panose="020B0306030504020204" pitchFamily="34" charset="0"/>
              <a:cs typeface="Open Sans Light" panose="020B0306030504020204" pitchFamily="34" charset="0"/>
            </a:endParaRPr>
          </a:p>
        </p:txBody>
      </p:sp>
      <p:grpSp>
        <p:nvGrpSpPr>
          <p:cNvPr id="134" name="Group 133">
            <a:extLst>
              <a:ext uri="{FF2B5EF4-FFF2-40B4-BE49-F238E27FC236}">
                <a16:creationId xmlns:a16="http://schemas.microsoft.com/office/drawing/2014/main" id="{D0BDFE1E-33CA-4BCA-BB35-FE743F116C63}"/>
              </a:ext>
            </a:extLst>
          </p:cNvPr>
          <p:cNvGrpSpPr/>
          <p:nvPr/>
        </p:nvGrpSpPr>
        <p:grpSpPr>
          <a:xfrm>
            <a:off x="1166440" y="2977665"/>
            <a:ext cx="766326" cy="788862"/>
            <a:chOff x="1162721" y="3034569"/>
            <a:chExt cx="766326" cy="788862"/>
          </a:xfrm>
        </p:grpSpPr>
        <p:grpSp>
          <p:nvGrpSpPr>
            <p:cNvPr id="109" name="Group 108">
              <a:extLst>
                <a:ext uri="{FF2B5EF4-FFF2-40B4-BE49-F238E27FC236}">
                  <a16:creationId xmlns:a16="http://schemas.microsoft.com/office/drawing/2014/main" id="{5DB3FDBF-E9D3-47A8-B8DA-B1FABEC1FA88}"/>
                </a:ext>
              </a:extLst>
            </p:cNvPr>
            <p:cNvGrpSpPr/>
            <p:nvPr/>
          </p:nvGrpSpPr>
          <p:grpSpPr>
            <a:xfrm>
              <a:off x="1162721" y="3034569"/>
              <a:ext cx="766326" cy="788862"/>
              <a:chOff x="790210" y="2876739"/>
              <a:chExt cx="1543763" cy="1589167"/>
            </a:xfrm>
          </p:grpSpPr>
          <p:sp>
            <p:nvSpPr>
              <p:cNvPr id="123" name="Freeform: Shape 122">
                <a:extLst>
                  <a:ext uri="{FF2B5EF4-FFF2-40B4-BE49-F238E27FC236}">
                    <a16:creationId xmlns:a16="http://schemas.microsoft.com/office/drawing/2014/main" id="{86813538-919A-4738-B504-2CDE56F24194}"/>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4" name="Freeform: Shape 123">
                <a:extLst>
                  <a:ext uri="{FF2B5EF4-FFF2-40B4-BE49-F238E27FC236}">
                    <a16:creationId xmlns:a16="http://schemas.microsoft.com/office/drawing/2014/main" id="{E7AF6BF1-0477-485A-B32D-928DA1FF2B61}"/>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5" name="Oval 124">
                <a:extLst>
                  <a:ext uri="{FF2B5EF4-FFF2-40B4-BE49-F238E27FC236}">
                    <a16:creationId xmlns:a16="http://schemas.microsoft.com/office/drawing/2014/main" id="{44A8644C-421E-4DF1-99DD-BA1E3A0C5070}"/>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3" name="TextBox 132">
              <a:extLst>
                <a:ext uri="{FF2B5EF4-FFF2-40B4-BE49-F238E27FC236}">
                  <a16:creationId xmlns:a16="http://schemas.microsoft.com/office/drawing/2014/main" id="{48859645-1F5F-4308-94B3-E91832ABDF8B}"/>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01</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35" name="Group 134">
            <a:extLst>
              <a:ext uri="{FF2B5EF4-FFF2-40B4-BE49-F238E27FC236}">
                <a16:creationId xmlns:a16="http://schemas.microsoft.com/office/drawing/2014/main" id="{90483D59-0C1A-4C71-936B-69F07AD0891F}"/>
              </a:ext>
            </a:extLst>
          </p:cNvPr>
          <p:cNvGrpSpPr/>
          <p:nvPr/>
        </p:nvGrpSpPr>
        <p:grpSpPr>
          <a:xfrm>
            <a:off x="3757240" y="2544105"/>
            <a:ext cx="766326" cy="788862"/>
            <a:chOff x="1162721" y="3034569"/>
            <a:chExt cx="766326" cy="788862"/>
          </a:xfrm>
        </p:grpSpPr>
        <p:grpSp>
          <p:nvGrpSpPr>
            <p:cNvPr id="136" name="Group 135">
              <a:extLst>
                <a:ext uri="{FF2B5EF4-FFF2-40B4-BE49-F238E27FC236}">
                  <a16:creationId xmlns:a16="http://schemas.microsoft.com/office/drawing/2014/main" id="{81FD5217-B565-44F2-BD20-4C914585226A}"/>
                </a:ext>
              </a:extLst>
            </p:cNvPr>
            <p:cNvGrpSpPr/>
            <p:nvPr/>
          </p:nvGrpSpPr>
          <p:grpSpPr>
            <a:xfrm>
              <a:off x="1162721" y="3034569"/>
              <a:ext cx="766326" cy="788862"/>
              <a:chOff x="790210" y="2876739"/>
              <a:chExt cx="1543763" cy="1589167"/>
            </a:xfrm>
          </p:grpSpPr>
          <p:sp>
            <p:nvSpPr>
              <p:cNvPr id="138" name="Freeform: Shape 137">
                <a:extLst>
                  <a:ext uri="{FF2B5EF4-FFF2-40B4-BE49-F238E27FC236}">
                    <a16:creationId xmlns:a16="http://schemas.microsoft.com/office/drawing/2014/main" id="{6BDC6F0E-4DE6-4F18-8270-18C370444A4C}"/>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9" name="Freeform: Shape 138">
                <a:extLst>
                  <a:ext uri="{FF2B5EF4-FFF2-40B4-BE49-F238E27FC236}">
                    <a16:creationId xmlns:a16="http://schemas.microsoft.com/office/drawing/2014/main" id="{D9ACF07D-3F0E-4A89-BF27-72E41156D283}"/>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Oval 139">
                <a:extLst>
                  <a:ext uri="{FF2B5EF4-FFF2-40B4-BE49-F238E27FC236}">
                    <a16:creationId xmlns:a16="http://schemas.microsoft.com/office/drawing/2014/main" id="{8EF48960-4B9A-4218-973E-8BE986398372}"/>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37" name="TextBox 136">
              <a:extLst>
                <a:ext uri="{FF2B5EF4-FFF2-40B4-BE49-F238E27FC236}">
                  <a16:creationId xmlns:a16="http://schemas.microsoft.com/office/drawing/2014/main" id="{596823EA-AE57-4FC3-B9F9-1672471A2004}"/>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03</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41" name="Group 140">
            <a:extLst>
              <a:ext uri="{FF2B5EF4-FFF2-40B4-BE49-F238E27FC236}">
                <a16:creationId xmlns:a16="http://schemas.microsoft.com/office/drawing/2014/main" id="{F69BD938-B669-4E6F-8984-EE20FB81F015}"/>
              </a:ext>
            </a:extLst>
          </p:cNvPr>
          <p:cNvGrpSpPr/>
          <p:nvPr/>
        </p:nvGrpSpPr>
        <p:grpSpPr>
          <a:xfrm>
            <a:off x="6333235" y="2118465"/>
            <a:ext cx="766326" cy="788862"/>
            <a:chOff x="1162721" y="3034569"/>
            <a:chExt cx="766326" cy="788862"/>
          </a:xfrm>
        </p:grpSpPr>
        <p:grpSp>
          <p:nvGrpSpPr>
            <p:cNvPr id="142" name="Group 141">
              <a:extLst>
                <a:ext uri="{FF2B5EF4-FFF2-40B4-BE49-F238E27FC236}">
                  <a16:creationId xmlns:a16="http://schemas.microsoft.com/office/drawing/2014/main" id="{B82749F4-23C1-454B-A435-4436C808A6FC}"/>
                </a:ext>
              </a:extLst>
            </p:cNvPr>
            <p:cNvGrpSpPr/>
            <p:nvPr/>
          </p:nvGrpSpPr>
          <p:grpSpPr>
            <a:xfrm>
              <a:off x="1162721" y="3034569"/>
              <a:ext cx="766326" cy="788862"/>
              <a:chOff x="790210" y="2876739"/>
              <a:chExt cx="1543763" cy="1589167"/>
            </a:xfrm>
          </p:grpSpPr>
          <p:sp>
            <p:nvSpPr>
              <p:cNvPr id="144" name="Freeform: Shape 143">
                <a:extLst>
                  <a:ext uri="{FF2B5EF4-FFF2-40B4-BE49-F238E27FC236}">
                    <a16:creationId xmlns:a16="http://schemas.microsoft.com/office/drawing/2014/main" id="{F3A7A655-5117-49AA-9AAF-9754EAC9C13F}"/>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5" name="Freeform: Shape 144">
                <a:extLst>
                  <a:ext uri="{FF2B5EF4-FFF2-40B4-BE49-F238E27FC236}">
                    <a16:creationId xmlns:a16="http://schemas.microsoft.com/office/drawing/2014/main" id="{33177DA1-19D6-484E-BA20-3DD9887A5854}"/>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6" name="Oval 145">
                <a:extLst>
                  <a:ext uri="{FF2B5EF4-FFF2-40B4-BE49-F238E27FC236}">
                    <a16:creationId xmlns:a16="http://schemas.microsoft.com/office/drawing/2014/main" id="{0B9E9D6A-4929-4B38-A068-F7364C9FB2FC}"/>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3" name="TextBox 142">
              <a:extLst>
                <a:ext uri="{FF2B5EF4-FFF2-40B4-BE49-F238E27FC236}">
                  <a16:creationId xmlns:a16="http://schemas.microsoft.com/office/drawing/2014/main" id="{4C57096F-250B-42B3-BA48-81449BC066A6}"/>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05</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47" name="Group 146">
            <a:extLst>
              <a:ext uri="{FF2B5EF4-FFF2-40B4-BE49-F238E27FC236}">
                <a16:creationId xmlns:a16="http://schemas.microsoft.com/office/drawing/2014/main" id="{FEED8441-A845-49F8-875D-828D4D1DD025}"/>
              </a:ext>
            </a:extLst>
          </p:cNvPr>
          <p:cNvGrpSpPr/>
          <p:nvPr/>
        </p:nvGrpSpPr>
        <p:grpSpPr>
          <a:xfrm>
            <a:off x="8845052" y="1681102"/>
            <a:ext cx="766326" cy="788862"/>
            <a:chOff x="1162721" y="3034569"/>
            <a:chExt cx="766326" cy="788862"/>
          </a:xfrm>
        </p:grpSpPr>
        <p:grpSp>
          <p:nvGrpSpPr>
            <p:cNvPr id="148" name="Group 147">
              <a:extLst>
                <a:ext uri="{FF2B5EF4-FFF2-40B4-BE49-F238E27FC236}">
                  <a16:creationId xmlns:a16="http://schemas.microsoft.com/office/drawing/2014/main" id="{FC51D4E2-AC89-48EB-8D15-9431DBC8A3EC}"/>
                </a:ext>
              </a:extLst>
            </p:cNvPr>
            <p:cNvGrpSpPr/>
            <p:nvPr/>
          </p:nvGrpSpPr>
          <p:grpSpPr>
            <a:xfrm>
              <a:off x="1162721" y="3034569"/>
              <a:ext cx="766326" cy="788862"/>
              <a:chOff x="790210" y="2876739"/>
              <a:chExt cx="1543763" cy="1589167"/>
            </a:xfrm>
          </p:grpSpPr>
          <p:sp>
            <p:nvSpPr>
              <p:cNvPr id="150" name="Freeform: Shape 149">
                <a:extLst>
                  <a:ext uri="{FF2B5EF4-FFF2-40B4-BE49-F238E27FC236}">
                    <a16:creationId xmlns:a16="http://schemas.microsoft.com/office/drawing/2014/main" id="{1AACE946-B609-4781-B349-E5434F044B8E}"/>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Shape 150">
                <a:extLst>
                  <a:ext uri="{FF2B5EF4-FFF2-40B4-BE49-F238E27FC236}">
                    <a16:creationId xmlns:a16="http://schemas.microsoft.com/office/drawing/2014/main" id="{ED96E350-76BC-44C1-8466-F39E8D144D0C}"/>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2" name="Oval 151">
                <a:extLst>
                  <a:ext uri="{FF2B5EF4-FFF2-40B4-BE49-F238E27FC236}">
                    <a16:creationId xmlns:a16="http://schemas.microsoft.com/office/drawing/2014/main" id="{FE9F7722-F624-433C-A29F-B6ECBB944EE8}"/>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49" name="TextBox 148">
              <a:extLst>
                <a:ext uri="{FF2B5EF4-FFF2-40B4-BE49-F238E27FC236}">
                  <a16:creationId xmlns:a16="http://schemas.microsoft.com/office/drawing/2014/main" id="{5A88AD0F-A69C-40BA-A5B4-7E030C61C3BD}"/>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07</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53" name="Group 152">
            <a:extLst>
              <a:ext uri="{FF2B5EF4-FFF2-40B4-BE49-F238E27FC236}">
                <a16:creationId xmlns:a16="http://schemas.microsoft.com/office/drawing/2014/main" id="{714B611C-ADB3-4DFE-B7F5-9F33F7730266}"/>
              </a:ext>
            </a:extLst>
          </p:cNvPr>
          <p:cNvGrpSpPr/>
          <p:nvPr/>
        </p:nvGrpSpPr>
        <p:grpSpPr>
          <a:xfrm>
            <a:off x="2466316" y="4444183"/>
            <a:ext cx="766326" cy="788862"/>
            <a:chOff x="1162721" y="3034569"/>
            <a:chExt cx="766326" cy="788862"/>
          </a:xfrm>
        </p:grpSpPr>
        <p:grpSp>
          <p:nvGrpSpPr>
            <p:cNvPr id="154" name="Group 153">
              <a:extLst>
                <a:ext uri="{FF2B5EF4-FFF2-40B4-BE49-F238E27FC236}">
                  <a16:creationId xmlns:a16="http://schemas.microsoft.com/office/drawing/2014/main" id="{2224CB69-C4FB-42E0-9F55-9F29467D9425}"/>
                </a:ext>
              </a:extLst>
            </p:cNvPr>
            <p:cNvGrpSpPr/>
            <p:nvPr/>
          </p:nvGrpSpPr>
          <p:grpSpPr>
            <a:xfrm>
              <a:off x="1162721" y="3034569"/>
              <a:ext cx="766326" cy="788862"/>
              <a:chOff x="790210" y="2876739"/>
              <a:chExt cx="1543763" cy="1589167"/>
            </a:xfrm>
          </p:grpSpPr>
          <p:sp>
            <p:nvSpPr>
              <p:cNvPr id="156" name="Freeform: Shape 155">
                <a:extLst>
                  <a:ext uri="{FF2B5EF4-FFF2-40B4-BE49-F238E27FC236}">
                    <a16:creationId xmlns:a16="http://schemas.microsoft.com/office/drawing/2014/main" id="{EA4FD8CA-2D92-43F4-B2B4-A3093307056E}"/>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7" name="Freeform: Shape 156">
                <a:extLst>
                  <a:ext uri="{FF2B5EF4-FFF2-40B4-BE49-F238E27FC236}">
                    <a16:creationId xmlns:a16="http://schemas.microsoft.com/office/drawing/2014/main" id="{A0FD8AEF-6353-4E54-975F-75E5766D5D49}"/>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8" name="Oval 157">
                <a:extLst>
                  <a:ext uri="{FF2B5EF4-FFF2-40B4-BE49-F238E27FC236}">
                    <a16:creationId xmlns:a16="http://schemas.microsoft.com/office/drawing/2014/main" id="{5A6D7AB4-F506-4590-90DD-24BD22055D99}"/>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55" name="TextBox 154">
              <a:extLst>
                <a:ext uri="{FF2B5EF4-FFF2-40B4-BE49-F238E27FC236}">
                  <a16:creationId xmlns:a16="http://schemas.microsoft.com/office/drawing/2014/main" id="{B0E5BFFB-762B-499F-BE12-8C03926E5C20}"/>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02</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59" name="Group 158">
            <a:extLst>
              <a:ext uri="{FF2B5EF4-FFF2-40B4-BE49-F238E27FC236}">
                <a16:creationId xmlns:a16="http://schemas.microsoft.com/office/drawing/2014/main" id="{4BE7A823-C7EB-44E4-90FF-853045BA9A13}"/>
              </a:ext>
            </a:extLst>
          </p:cNvPr>
          <p:cNvGrpSpPr/>
          <p:nvPr/>
        </p:nvGrpSpPr>
        <p:grpSpPr>
          <a:xfrm>
            <a:off x="5021948" y="4025749"/>
            <a:ext cx="766326" cy="788862"/>
            <a:chOff x="1162721" y="3034569"/>
            <a:chExt cx="766326" cy="788862"/>
          </a:xfrm>
        </p:grpSpPr>
        <p:grpSp>
          <p:nvGrpSpPr>
            <p:cNvPr id="160" name="Group 159">
              <a:extLst>
                <a:ext uri="{FF2B5EF4-FFF2-40B4-BE49-F238E27FC236}">
                  <a16:creationId xmlns:a16="http://schemas.microsoft.com/office/drawing/2014/main" id="{8EF6BEF0-4041-4A73-87E7-981A70112000}"/>
                </a:ext>
              </a:extLst>
            </p:cNvPr>
            <p:cNvGrpSpPr/>
            <p:nvPr/>
          </p:nvGrpSpPr>
          <p:grpSpPr>
            <a:xfrm>
              <a:off x="1162721" y="3034569"/>
              <a:ext cx="766326" cy="788862"/>
              <a:chOff x="790210" y="2876739"/>
              <a:chExt cx="1543763" cy="1589167"/>
            </a:xfrm>
          </p:grpSpPr>
          <p:sp>
            <p:nvSpPr>
              <p:cNvPr id="162" name="Freeform: Shape 161">
                <a:extLst>
                  <a:ext uri="{FF2B5EF4-FFF2-40B4-BE49-F238E27FC236}">
                    <a16:creationId xmlns:a16="http://schemas.microsoft.com/office/drawing/2014/main" id="{516A1EB5-D281-48DA-BFA4-B47282578E3D}"/>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Freeform: Shape 162">
                <a:extLst>
                  <a:ext uri="{FF2B5EF4-FFF2-40B4-BE49-F238E27FC236}">
                    <a16:creationId xmlns:a16="http://schemas.microsoft.com/office/drawing/2014/main" id="{8CB0061A-EC8B-46C4-8EEE-7737492A69FA}"/>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4" name="Oval 163">
                <a:extLst>
                  <a:ext uri="{FF2B5EF4-FFF2-40B4-BE49-F238E27FC236}">
                    <a16:creationId xmlns:a16="http://schemas.microsoft.com/office/drawing/2014/main" id="{A0EDF11C-28F3-4A9F-BDCC-C5B8BF0AFE98}"/>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1" name="TextBox 160">
              <a:extLst>
                <a:ext uri="{FF2B5EF4-FFF2-40B4-BE49-F238E27FC236}">
                  <a16:creationId xmlns:a16="http://schemas.microsoft.com/office/drawing/2014/main" id="{78925F85-3B87-45AD-9A93-6C1199E821AD}"/>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04</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65" name="Group 164">
            <a:extLst>
              <a:ext uri="{FF2B5EF4-FFF2-40B4-BE49-F238E27FC236}">
                <a16:creationId xmlns:a16="http://schemas.microsoft.com/office/drawing/2014/main" id="{6C019248-3772-4D4E-8EFE-C56251456E72}"/>
              </a:ext>
            </a:extLst>
          </p:cNvPr>
          <p:cNvGrpSpPr/>
          <p:nvPr/>
        </p:nvGrpSpPr>
        <p:grpSpPr>
          <a:xfrm>
            <a:off x="7610037" y="3607362"/>
            <a:ext cx="766326" cy="788862"/>
            <a:chOff x="1162721" y="3034569"/>
            <a:chExt cx="766326" cy="788862"/>
          </a:xfrm>
        </p:grpSpPr>
        <p:grpSp>
          <p:nvGrpSpPr>
            <p:cNvPr id="166" name="Group 165">
              <a:extLst>
                <a:ext uri="{FF2B5EF4-FFF2-40B4-BE49-F238E27FC236}">
                  <a16:creationId xmlns:a16="http://schemas.microsoft.com/office/drawing/2014/main" id="{255C4269-F4FB-43A2-8CAD-C48D78174B0F}"/>
                </a:ext>
              </a:extLst>
            </p:cNvPr>
            <p:cNvGrpSpPr/>
            <p:nvPr/>
          </p:nvGrpSpPr>
          <p:grpSpPr>
            <a:xfrm>
              <a:off x="1162721" y="3034569"/>
              <a:ext cx="766326" cy="788862"/>
              <a:chOff x="790210" y="2876739"/>
              <a:chExt cx="1543763" cy="1589167"/>
            </a:xfrm>
          </p:grpSpPr>
          <p:sp>
            <p:nvSpPr>
              <p:cNvPr id="168" name="Freeform: Shape 167">
                <a:extLst>
                  <a:ext uri="{FF2B5EF4-FFF2-40B4-BE49-F238E27FC236}">
                    <a16:creationId xmlns:a16="http://schemas.microsoft.com/office/drawing/2014/main" id="{3756992B-DFBB-4CCC-8546-53A8C2DA5F15}"/>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9" name="Freeform: Shape 168">
                <a:extLst>
                  <a:ext uri="{FF2B5EF4-FFF2-40B4-BE49-F238E27FC236}">
                    <a16:creationId xmlns:a16="http://schemas.microsoft.com/office/drawing/2014/main" id="{347C577C-83EE-449C-9A94-27BA42A8FFDE}"/>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0" name="Oval 169">
                <a:extLst>
                  <a:ext uri="{FF2B5EF4-FFF2-40B4-BE49-F238E27FC236}">
                    <a16:creationId xmlns:a16="http://schemas.microsoft.com/office/drawing/2014/main" id="{B09E5A65-2FB7-4974-8AA9-8EB68E462BE1}"/>
                  </a:ext>
                </a:extLst>
              </p:cNvPr>
              <p:cNvSpPr/>
              <p:nvPr/>
            </p:nvSpPr>
            <p:spPr>
              <a:xfrm>
                <a:off x="901225" y="3010458"/>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7" name="TextBox 166">
              <a:extLst>
                <a:ext uri="{FF2B5EF4-FFF2-40B4-BE49-F238E27FC236}">
                  <a16:creationId xmlns:a16="http://schemas.microsoft.com/office/drawing/2014/main" id="{A1DD9658-B4E5-46C5-95F0-E66F16E5191B}"/>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06</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grpSp>
        <p:nvGrpSpPr>
          <p:cNvPr id="171" name="Group 170">
            <a:extLst>
              <a:ext uri="{FF2B5EF4-FFF2-40B4-BE49-F238E27FC236}">
                <a16:creationId xmlns:a16="http://schemas.microsoft.com/office/drawing/2014/main" id="{828C6822-BE24-4664-8B69-8E9F683CCAAE}"/>
              </a:ext>
            </a:extLst>
          </p:cNvPr>
          <p:cNvGrpSpPr/>
          <p:nvPr/>
        </p:nvGrpSpPr>
        <p:grpSpPr>
          <a:xfrm>
            <a:off x="10110558" y="3138591"/>
            <a:ext cx="766326" cy="788862"/>
            <a:chOff x="1162721" y="3034569"/>
            <a:chExt cx="766326" cy="788862"/>
          </a:xfrm>
        </p:grpSpPr>
        <p:grpSp>
          <p:nvGrpSpPr>
            <p:cNvPr id="172" name="Group 171">
              <a:extLst>
                <a:ext uri="{FF2B5EF4-FFF2-40B4-BE49-F238E27FC236}">
                  <a16:creationId xmlns:a16="http://schemas.microsoft.com/office/drawing/2014/main" id="{79F82506-52EF-498A-8146-CB59DD340925}"/>
                </a:ext>
              </a:extLst>
            </p:cNvPr>
            <p:cNvGrpSpPr/>
            <p:nvPr/>
          </p:nvGrpSpPr>
          <p:grpSpPr>
            <a:xfrm>
              <a:off x="1162721" y="3034569"/>
              <a:ext cx="766326" cy="788862"/>
              <a:chOff x="790210" y="2876739"/>
              <a:chExt cx="1543763" cy="1589167"/>
            </a:xfrm>
          </p:grpSpPr>
          <p:sp>
            <p:nvSpPr>
              <p:cNvPr id="174" name="Freeform: Shape 173">
                <a:extLst>
                  <a:ext uri="{FF2B5EF4-FFF2-40B4-BE49-F238E27FC236}">
                    <a16:creationId xmlns:a16="http://schemas.microsoft.com/office/drawing/2014/main" id="{4AE3212E-AD42-4EB4-907B-5948BB01F361}"/>
                  </a:ext>
                </a:extLst>
              </p:cNvPr>
              <p:cNvSpPr/>
              <p:nvPr/>
            </p:nvSpPr>
            <p:spPr>
              <a:xfrm>
                <a:off x="790210" y="2876739"/>
                <a:ext cx="1543763" cy="608939"/>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Shape 174">
                <a:extLst>
                  <a:ext uri="{FF2B5EF4-FFF2-40B4-BE49-F238E27FC236}">
                    <a16:creationId xmlns:a16="http://schemas.microsoft.com/office/drawing/2014/main" id="{E981DC39-DFDF-48AD-B4B4-8EB9D806E3DA}"/>
                  </a:ext>
                </a:extLst>
              </p:cNvPr>
              <p:cNvSpPr/>
              <p:nvPr/>
            </p:nvSpPr>
            <p:spPr>
              <a:xfrm>
                <a:off x="790210" y="3856967"/>
                <a:ext cx="1543763" cy="608939"/>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Oval 175">
                <a:extLst>
                  <a:ext uri="{FF2B5EF4-FFF2-40B4-BE49-F238E27FC236}">
                    <a16:creationId xmlns:a16="http://schemas.microsoft.com/office/drawing/2014/main" id="{B2C303DA-A227-4E2A-A98E-AA034C136D56}"/>
                  </a:ext>
                </a:extLst>
              </p:cNvPr>
              <p:cNvSpPr/>
              <p:nvPr/>
            </p:nvSpPr>
            <p:spPr>
              <a:xfrm>
                <a:off x="901229" y="3037364"/>
                <a:ext cx="1321729" cy="1321727"/>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3" name="TextBox 172">
              <a:extLst>
                <a:ext uri="{FF2B5EF4-FFF2-40B4-BE49-F238E27FC236}">
                  <a16:creationId xmlns:a16="http://schemas.microsoft.com/office/drawing/2014/main" id="{1BAD4E53-4C0E-40B6-9AEF-257341994794}"/>
                </a:ext>
              </a:extLst>
            </p:cNvPr>
            <p:cNvSpPr txBox="1"/>
            <p:nvPr/>
          </p:nvSpPr>
          <p:spPr>
            <a:xfrm>
              <a:off x="1310884" y="3228945"/>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08</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grpSp>
      <p:sp>
        <p:nvSpPr>
          <p:cNvPr id="177" name="TextBox 176">
            <a:extLst>
              <a:ext uri="{FF2B5EF4-FFF2-40B4-BE49-F238E27FC236}">
                <a16:creationId xmlns:a16="http://schemas.microsoft.com/office/drawing/2014/main" id="{22049159-56E1-43FD-9A94-C568783E99D2}"/>
              </a:ext>
            </a:extLst>
          </p:cNvPr>
          <p:cNvSpPr txBox="1"/>
          <p:nvPr/>
        </p:nvSpPr>
        <p:spPr>
          <a:xfrm>
            <a:off x="3001937" y="2031521"/>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Literature Review</a:t>
            </a:r>
            <a:endParaRPr lang="en-US" sz="1600" dirty="0">
              <a:latin typeface="Georgia Pro Light" panose="02040302050405020303" pitchFamily="18" charset="0"/>
              <a:ea typeface="Open Sans Light" panose="020B0306030504020204" pitchFamily="34" charset="0"/>
              <a:cs typeface="Open Sans Light" panose="020B0306030504020204" pitchFamily="34" charset="0"/>
            </a:endParaRPr>
          </a:p>
        </p:txBody>
      </p:sp>
      <p:sp>
        <p:nvSpPr>
          <p:cNvPr id="178" name="TextBox 177">
            <a:extLst>
              <a:ext uri="{FF2B5EF4-FFF2-40B4-BE49-F238E27FC236}">
                <a16:creationId xmlns:a16="http://schemas.microsoft.com/office/drawing/2014/main" id="{5BE03B62-924C-479B-8B64-29FBB2E0CDDE}"/>
              </a:ext>
            </a:extLst>
          </p:cNvPr>
          <p:cNvSpPr txBox="1"/>
          <p:nvPr/>
        </p:nvSpPr>
        <p:spPr>
          <a:xfrm>
            <a:off x="5577932" y="1655103"/>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Methodology</a:t>
            </a:r>
            <a:endParaRPr lang="en-US" sz="1600" dirty="0">
              <a:latin typeface="Georgia Pro Light" panose="02040302050405020303" pitchFamily="18" charset="0"/>
              <a:ea typeface="Open Sans Light" panose="020B0306030504020204" pitchFamily="34" charset="0"/>
              <a:cs typeface="Open Sans Light" panose="020B0306030504020204" pitchFamily="34" charset="0"/>
            </a:endParaRPr>
          </a:p>
        </p:txBody>
      </p:sp>
      <p:sp>
        <p:nvSpPr>
          <p:cNvPr id="179" name="TextBox 178">
            <a:extLst>
              <a:ext uri="{FF2B5EF4-FFF2-40B4-BE49-F238E27FC236}">
                <a16:creationId xmlns:a16="http://schemas.microsoft.com/office/drawing/2014/main" id="{BCE7613E-EE89-4FD9-AF24-FAA0D7388298}"/>
              </a:ext>
            </a:extLst>
          </p:cNvPr>
          <p:cNvSpPr txBox="1"/>
          <p:nvPr/>
        </p:nvSpPr>
        <p:spPr>
          <a:xfrm>
            <a:off x="8113851" y="900005"/>
            <a:ext cx="2276930" cy="707886"/>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Future Scope and SDG Goals</a:t>
            </a:r>
            <a:endParaRPr lang="en-US" sz="1600" dirty="0">
              <a:latin typeface="Georgia Pro Light" panose="02040302050405020303" pitchFamily="18" charset="0"/>
              <a:ea typeface="Open Sans Light" panose="020B0306030504020204" pitchFamily="34" charset="0"/>
              <a:cs typeface="Open Sans Light" panose="020B0306030504020204" pitchFamily="34" charset="0"/>
            </a:endParaRPr>
          </a:p>
        </p:txBody>
      </p:sp>
      <p:sp>
        <p:nvSpPr>
          <p:cNvPr id="180" name="TextBox 179">
            <a:extLst>
              <a:ext uri="{FF2B5EF4-FFF2-40B4-BE49-F238E27FC236}">
                <a16:creationId xmlns:a16="http://schemas.microsoft.com/office/drawing/2014/main" id="{4F221422-0E3B-4FD5-AECB-A786526BD7D2}"/>
              </a:ext>
            </a:extLst>
          </p:cNvPr>
          <p:cNvSpPr txBox="1"/>
          <p:nvPr/>
        </p:nvSpPr>
        <p:spPr>
          <a:xfrm>
            <a:off x="1711013" y="5254384"/>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Light" panose="020B0306030504020204" pitchFamily="34" charset="0"/>
              </a:rPr>
              <a:t>Problem Solution</a:t>
            </a:r>
          </a:p>
        </p:txBody>
      </p:sp>
      <p:sp>
        <p:nvSpPr>
          <p:cNvPr id="181" name="TextBox 180">
            <a:extLst>
              <a:ext uri="{FF2B5EF4-FFF2-40B4-BE49-F238E27FC236}">
                <a16:creationId xmlns:a16="http://schemas.microsoft.com/office/drawing/2014/main" id="{CAF681F7-C963-4F10-A05B-58D8E0E984AE}"/>
              </a:ext>
            </a:extLst>
          </p:cNvPr>
          <p:cNvSpPr txBox="1"/>
          <p:nvPr/>
        </p:nvSpPr>
        <p:spPr>
          <a:xfrm>
            <a:off x="4266645" y="4859554"/>
            <a:ext cx="2276930" cy="707886"/>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Frameworks and Innovations</a:t>
            </a:r>
          </a:p>
        </p:txBody>
      </p:sp>
      <p:sp>
        <p:nvSpPr>
          <p:cNvPr id="182" name="TextBox 181">
            <a:extLst>
              <a:ext uri="{FF2B5EF4-FFF2-40B4-BE49-F238E27FC236}">
                <a16:creationId xmlns:a16="http://schemas.microsoft.com/office/drawing/2014/main" id="{21617730-0DC7-4DD4-A507-AFE198E8AF46}"/>
              </a:ext>
            </a:extLst>
          </p:cNvPr>
          <p:cNvSpPr txBox="1"/>
          <p:nvPr/>
        </p:nvSpPr>
        <p:spPr>
          <a:xfrm>
            <a:off x="6854734" y="4496141"/>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Times New Roman" panose="02020603050405020304" pitchFamily="18" charset="0"/>
              </a:rPr>
              <a:t>Working Model</a:t>
            </a:r>
          </a:p>
        </p:txBody>
      </p:sp>
      <p:sp>
        <p:nvSpPr>
          <p:cNvPr id="183" name="TextBox 182">
            <a:extLst>
              <a:ext uri="{FF2B5EF4-FFF2-40B4-BE49-F238E27FC236}">
                <a16:creationId xmlns:a16="http://schemas.microsoft.com/office/drawing/2014/main" id="{7C07BEFF-16A4-4A08-9920-8127A0ABCF17}"/>
              </a:ext>
            </a:extLst>
          </p:cNvPr>
          <p:cNvSpPr txBox="1"/>
          <p:nvPr/>
        </p:nvSpPr>
        <p:spPr>
          <a:xfrm>
            <a:off x="9355256" y="4045030"/>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Conclusion</a:t>
            </a:r>
          </a:p>
        </p:txBody>
      </p:sp>
      <p:sp>
        <p:nvSpPr>
          <p:cNvPr id="8" name="Oval 7">
            <a:extLst>
              <a:ext uri="{FF2B5EF4-FFF2-40B4-BE49-F238E27FC236}">
                <a16:creationId xmlns:a16="http://schemas.microsoft.com/office/drawing/2014/main" id="{B8D66B20-2785-BAE4-1B27-F8B2DD7A5D23}"/>
              </a:ext>
            </a:extLst>
          </p:cNvPr>
          <p:cNvSpPr/>
          <p:nvPr/>
        </p:nvSpPr>
        <p:spPr>
          <a:xfrm>
            <a:off x="11230323" y="1275562"/>
            <a:ext cx="656108" cy="656105"/>
          </a:xfrm>
          <a:prstGeom prst="ellipse">
            <a:avLst/>
          </a:pr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B7CD3AD-804D-A79F-3C27-7213C0CF093E}"/>
              </a:ext>
            </a:extLst>
          </p:cNvPr>
          <p:cNvSpPr txBox="1"/>
          <p:nvPr/>
        </p:nvSpPr>
        <p:spPr>
          <a:xfrm>
            <a:off x="11323378" y="1403560"/>
            <a:ext cx="470000" cy="400110"/>
          </a:xfrm>
          <a:prstGeom prst="rect">
            <a:avLst/>
          </a:prstGeom>
          <a:noFill/>
        </p:spPr>
        <p:txBody>
          <a:bodyPr wrap="none" rtlCol="0">
            <a:spAutoFit/>
          </a:bodyPr>
          <a:lstStyle/>
          <a:p>
            <a:r>
              <a:rPr lang="en-US"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rPr>
              <a:t>09</a:t>
            </a:r>
            <a:endParaRPr lang="en-IN" sz="2000" dirty="0">
              <a:solidFill>
                <a:schemeClr val="bg1"/>
              </a:solidFill>
              <a:latin typeface="Cambria" panose="02040503050406030204" pitchFamily="18" charset="0"/>
              <a:ea typeface="Cambria" panose="02040503050406030204" pitchFamily="18" charset="0"/>
              <a:cs typeface="Open Sans Extrabold" panose="020B0906030804020204" pitchFamily="34" charset="0"/>
            </a:endParaRPr>
          </a:p>
        </p:txBody>
      </p:sp>
      <p:sp>
        <p:nvSpPr>
          <p:cNvPr id="10" name="Freeform: Shape 9">
            <a:extLst>
              <a:ext uri="{FF2B5EF4-FFF2-40B4-BE49-F238E27FC236}">
                <a16:creationId xmlns:a16="http://schemas.microsoft.com/office/drawing/2014/main" id="{948AB464-CBD5-5F84-1404-3FD50C427036}"/>
              </a:ext>
            </a:extLst>
          </p:cNvPr>
          <p:cNvSpPr/>
          <p:nvPr/>
        </p:nvSpPr>
        <p:spPr>
          <a:xfrm>
            <a:off x="11174163" y="1209261"/>
            <a:ext cx="766326" cy="302277"/>
          </a:xfrm>
          <a:custGeom>
            <a:avLst/>
            <a:gdLst>
              <a:gd name="connsiteX0" fmla="*/ 769749 w 1539499"/>
              <a:gd name="connsiteY0" fmla="*/ 0 h 607257"/>
              <a:gd name="connsiteX1" fmla="*/ 1526514 w 1539499"/>
              <a:gd name="connsiteY1" fmla="*/ 556757 h 607257"/>
              <a:gd name="connsiteX2" fmla="*/ 1539499 w 1539499"/>
              <a:gd name="connsiteY2" fmla="*/ 607257 h 607257"/>
              <a:gd name="connsiteX3" fmla="*/ 1495925 w 1539499"/>
              <a:gd name="connsiteY3" fmla="*/ 607257 h 607257"/>
              <a:gd name="connsiteX4" fmla="*/ 1462544 w 1539499"/>
              <a:gd name="connsiteY4" fmla="*/ 499723 h 607257"/>
              <a:gd name="connsiteX5" fmla="*/ 769749 w 1539499"/>
              <a:gd name="connsiteY5" fmla="*/ 40507 h 607257"/>
              <a:gd name="connsiteX6" fmla="*/ 76954 w 1539499"/>
              <a:gd name="connsiteY6" fmla="*/ 499723 h 607257"/>
              <a:gd name="connsiteX7" fmla="*/ 43574 w 1539499"/>
              <a:gd name="connsiteY7" fmla="*/ 607257 h 607257"/>
              <a:gd name="connsiteX8" fmla="*/ 0 w 1539499"/>
              <a:gd name="connsiteY8" fmla="*/ 607257 h 607257"/>
              <a:gd name="connsiteX9" fmla="*/ 12984 w 1539499"/>
              <a:gd name="connsiteY9" fmla="*/ 556757 h 607257"/>
              <a:gd name="connsiteX10" fmla="*/ 769749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769749" y="0"/>
                </a:moveTo>
                <a:cubicBezTo>
                  <a:pt x="1125319" y="0"/>
                  <a:pt x="1426188" y="234200"/>
                  <a:pt x="1526514" y="556757"/>
                </a:cubicBezTo>
                <a:lnTo>
                  <a:pt x="1539499" y="607257"/>
                </a:lnTo>
                <a:lnTo>
                  <a:pt x="1495925" y="607257"/>
                </a:lnTo>
                <a:lnTo>
                  <a:pt x="1462544" y="499723"/>
                </a:lnTo>
                <a:cubicBezTo>
                  <a:pt x="1348403" y="229861"/>
                  <a:pt x="1081189" y="40507"/>
                  <a:pt x="769749" y="40507"/>
                </a:cubicBezTo>
                <a:cubicBezTo>
                  <a:pt x="458309" y="40507"/>
                  <a:pt x="191096" y="229861"/>
                  <a:pt x="76954" y="499723"/>
                </a:cubicBezTo>
                <a:lnTo>
                  <a:pt x="43574" y="607257"/>
                </a:lnTo>
                <a:lnTo>
                  <a:pt x="0" y="607257"/>
                </a:lnTo>
                <a:lnTo>
                  <a:pt x="12984" y="556757"/>
                </a:lnTo>
                <a:cubicBezTo>
                  <a:pt x="113310" y="234200"/>
                  <a:pt x="414180" y="0"/>
                  <a:pt x="769749" y="0"/>
                </a:cubicBez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0C7FD0DE-236E-8699-A614-927D0505D3BF}"/>
              </a:ext>
            </a:extLst>
          </p:cNvPr>
          <p:cNvSpPr/>
          <p:nvPr/>
        </p:nvSpPr>
        <p:spPr>
          <a:xfrm>
            <a:off x="11174163" y="1695846"/>
            <a:ext cx="766326" cy="302277"/>
          </a:xfrm>
          <a:custGeom>
            <a:avLst/>
            <a:gdLst>
              <a:gd name="connsiteX0" fmla="*/ 0 w 1539499"/>
              <a:gd name="connsiteY0" fmla="*/ 0 h 607257"/>
              <a:gd name="connsiteX1" fmla="*/ 43574 w 1539499"/>
              <a:gd name="connsiteY1" fmla="*/ 0 h 607257"/>
              <a:gd name="connsiteX2" fmla="*/ 76954 w 1539499"/>
              <a:gd name="connsiteY2" fmla="*/ 107534 h 607257"/>
              <a:gd name="connsiteX3" fmla="*/ 769749 w 1539499"/>
              <a:gd name="connsiteY3" fmla="*/ 566750 h 607257"/>
              <a:gd name="connsiteX4" fmla="*/ 1462544 w 1539499"/>
              <a:gd name="connsiteY4" fmla="*/ 107534 h 607257"/>
              <a:gd name="connsiteX5" fmla="*/ 1495925 w 1539499"/>
              <a:gd name="connsiteY5" fmla="*/ 0 h 607257"/>
              <a:gd name="connsiteX6" fmla="*/ 1539499 w 1539499"/>
              <a:gd name="connsiteY6" fmla="*/ 0 h 607257"/>
              <a:gd name="connsiteX7" fmla="*/ 1526514 w 1539499"/>
              <a:gd name="connsiteY7" fmla="*/ 50500 h 607257"/>
              <a:gd name="connsiteX8" fmla="*/ 769749 w 1539499"/>
              <a:gd name="connsiteY8" fmla="*/ 607257 h 607257"/>
              <a:gd name="connsiteX9" fmla="*/ 12984 w 1539499"/>
              <a:gd name="connsiteY9" fmla="*/ 50500 h 607257"/>
              <a:gd name="connsiteX10" fmla="*/ 0 w 1539499"/>
              <a:gd name="connsiteY10" fmla="*/ 0 h 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9499" h="607257">
                <a:moveTo>
                  <a:pt x="0" y="0"/>
                </a:moveTo>
                <a:lnTo>
                  <a:pt x="43574" y="0"/>
                </a:lnTo>
                <a:lnTo>
                  <a:pt x="76954" y="107534"/>
                </a:lnTo>
                <a:cubicBezTo>
                  <a:pt x="191096" y="377396"/>
                  <a:pt x="458309" y="566750"/>
                  <a:pt x="769749" y="566750"/>
                </a:cubicBezTo>
                <a:cubicBezTo>
                  <a:pt x="1081189" y="566750"/>
                  <a:pt x="1348403" y="377396"/>
                  <a:pt x="1462544" y="107534"/>
                </a:cubicBezTo>
                <a:lnTo>
                  <a:pt x="1495925" y="0"/>
                </a:lnTo>
                <a:lnTo>
                  <a:pt x="1539499" y="0"/>
                </a:lnTo>
                <a:lnTo>
                  <a:pt x="1526514" y="50500"/>
                </a:lnTo>
                <a:cubicBezTo>
                  <a:pt x="1426188" y="373057"/>
                  <a:pt x="1125319" y="607257"/>
                  <a:pt x="769749" y="607257"/>
                </a:cubicBezTo>
                <a:cubicBezTo>
                  <a:pt x="414180" y="607257"/>
                  <a:pt x="113310" y="373057"/>
                  <a:pt x="12984" y="50500"/>
                </a:cubicBezTo>
                <a:lnTo>
                  <a:pt x="0" y="0"/>
                </a:lnTo>
                <a:close/>
              </a:path>
            </a:pathLst>
          </a:custGeom>
          <a:solidFill>
            <a:srgbClr val="00206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385D64C8-E39B-7B0E-C6B2-3769BA5E79F4}"/>
              </a:ext>
            </a:extLst>
          </p:cNvPr>
          <p:cNvSpPr txBox="1"/>
          <p:nvPr/>
        </p:nvSpPr>
        <p:spPr>
          <a:xfrm>
            <a:off x="10418861" y="803395"/>
            <a:ext cx="2276930" cy="400110"/>
          </a:xfrm>
          <a:prstGeom prst="rect">
            <a:avLst/>
          </a:prstGeom>
          <a:noFill/>
        </p:spPr>
        <p:txBody>
          <a:bodyPr wrap="square" rtlCol="0">
            <a:spAutoFit/>
          </a:bodyPr>
          <a:lstStyle/>
          <a:p>
            <a:pPr algn="ctr"/>
            <a:r>
              <a:rPr lang="en-US" sz="2000" dirty="0">
                <a:latin typeface="Cambria" panose="02040503050406030204" pitchFamily="18" charset="0"/>
                <a:ea typeface="Cambria" panose="02040503050406030204" pitchFamily="18" charset="0"/>
                <a:cs typeface="Open Sans Extrabold" panose="020B0906030804020204" pitchFamily="34" charset="0"/>
              </a:rPr>
              <a:t>References</a:t>
            </a:r>
          </a:p>
        </p:txBody>
      </p:sp>
      <p:pic>
        <p:nvPicPr>
          <p:cNvPr id="2" name="Picture 1" descr="Chandigarh University (CU ...">
            <a:extLst>
              <a:ext uri="{FF2B5EF4-FFF2-40B4-BE49-F238E27FC236}">
                <a16:creationId xmlns:a16="http://schemas.microsoft.com/office/drawing/2014/main" id="{383B5B1E-8002-D0DA-AD29-A16D711365F9}"/>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49160"/>
            <a:ext cx="507021" cy="769441"/>
          </a:xfrm>
          <a:prstGeom prst="rect">
            <a:avLst/>
          </a:prstGeom>
          <a:noFill/>
          <a:ln>
            <a:noFill/>
          </a:ln>
        </p:spPr>
      </p:pic>
      <p:pic>
        <p:nvPicPr>
          <p:cNvPr id="3" name="Picture 2" descr="Techinvent 2024 - Events at Chandigarh University">
            <a:extLst>
              <a:ext uri="{FF2B5EF4-FFF2-40B4-BE49-F238E27FC236}">
                <a16:creationId xmlns:a16="http://schemas.microsoft.com/office/drawing/2014/main" id="{8CB1A41E-FA5D-93ED-5956-AC78943B066D}"/>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5A4D18B-A84D-37E2-664D-0CDCA2E612B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sp>
        <p:nvSpPr>
          <p:cNvPr id="5" name="TextBox 4">
            <a:extLst>
              <a:ext uri="{FF2B5EF4-FFF2-40B4-BE49-F238E27FC236}">
                <a16:creationId xmlns:a16="http://schemas.microsoft.com/office/drawing/2014/main" id="{E5648489-4725-C674-C582-F91538EF4F69}"/>
              </a:ext>
            </a:extLst>
          </p:cNvPr>
          <p:cNvSpPr txBox="1"/>
          <p:nvPr/>
        </p:nvSpPr>
        <p:spPr>
          <a:xfrm>
            <a:off x="4164901" y="-7291"/>
            <a:ext cx="4336667" cy="769441"/>
          </a:xfrm>
          <a:prstGeom prst="rect">
            <a:avLst/>
          </a:prstGeom>
          <a:noFill/>
        </p:spPr>
        <p:txBody>
          <a:bodyPr wrap="square" rtlCol="0">
            <a:spAutoFit/>
          </a:bodyPr>
          <a:lstStyle/>
          <a:p>
            <a:pPr algn="ctr"/>
            <a:r>
              <a:rPr lang="en-IN" sz="4400" dirty="0">
                <a:latin typeface="Times New Roman" panose="02020603050405020304" pitchFamily="18" charset="0"/>
                <a:cs typeface="Times New Roman" panose="02020603050405020304" pitchFamily="18" charset="0"/>
              </a:rPr>
              <a:t>Table of Contents</a:t>
            </a:r>
            <a:endParaRPr lang="en-IN" sz="4400" b="1" dirty="0">
              <a:latin typeface="Times New Roman" panose="02020603050405020304" pitchFamily="18" charset="0"/>
              <a:cs typeface="Times New Roman" panose="02020603050405020304" pitchFamily="18" charset="0"/>
            </a:endParaRPr>
          </a:p>
        </p:txBody>
      </p:sp>
      <p:pic>
        <p:nvPicPr>
          <p:cNvPr id="6" name="Graphic 5" descr="Car with solid fill">
            <a:extLst>
              <a:ext uri="{FF2B5EF4-FFF2-40B4-BE49-F238E27FC236}">
                <a16:creationId xmlns:a16="http://schemas.microsoft.com/office/drawing/2014/main" id="{969AC2C8-9685-F382-7633-CF92BD3AFD0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2608" y="6457675"/>
            <a:ext cx="553998" cy="553998"/>
          </a:xfrm>
          <a:prstGeom prst="rect">
            <a:avLst/>
          </a:prstGeom>
        </p:spPr>
      </p:pic>
    </p:spTree>
    <p:extLst>
      <p:ext uri="{BB962C8B-B14F-4D97-AF65-F5344CB8AC3E}">
        <p14:creationId xmlns:p14="http://schemas.microsoft.com/office/powerpoint/2010/main" val="3946796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86B35422-0985-AED2-0716-854C30B57F06}"/>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49160"/>
            <a:ext cx="507021" cy="769441"/>
          </a:xfrm>
          <a:prstGeom prst="rect">
            <a:avLst/>
          </a:prstGeom>
          <a:noFill/>
          <a:ln>
            <a:noFill/>
          </a:ln>
        </p:spPr>
      </p:pic>
      <p:pic>
        <p:nvPicPr>
          <p:cNvPr id="5" name="Picture 4" descr="Techinvent 2024 - Events at Chandigarh University">
            <a:extLst>
              <a:ext uri="{FF2B5EF4-FFF2-40B4-BE49-F238E27FC236}">
                <a16:creationId xmlns:a16="http://schemas.microsoft.com/office/drawing/2014/main" id="{2DC84B82-4074-8858-BC36-E13A34A019DC}"/>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4F227B4-40B1-0496-B0C3-309F288132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sp>
        <p:nvSpPr>
          <p:cNvPr id="7" name="TextBox 6">
            <a:extLst>
              <a:ext uri="{FF2B5EF4-FFF2-40B4-BE49-F238E27FC236}">
                <a16:creationId xmlns:a16="http://schemas.microsoft.com/office/drawing/2014/main" id="{F0F5115D-443C-0A79-F569-E4E241599942}"/>
              </a:ext>
            </a:extLst>
          </p:cNvPr>
          <p:cNvSpPr txBox="1"/>
          <p:nvPr/>
        </p:nvSpPr>
        <p:spPr>
          <a:xfrm>
            <a:off x="4563493" y="51035"/>
            <a:ext cx="3097147"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F16D8516-DA86-57F6-05AD-6EA15347E4AB}"/>
              </a:ext>
            </a:extLst>
          </p:cNvPr>
          <p:cNvSpPr txBox="1"/>
          <p:nvPr/>
        </p:nvSpPr>
        <p:spPr>
          <a:xfrm>
            <a:off x="615819" y="687749"/>
            <a:ext cx="5496247" cy="1446550"/>
          </a:xfrm>
          <a:prstGeom prst="rect">
            <a:avLst/>
          </a:prstGeom>
          <a:noFill/>
        </p:spPr>
        <p:txBody>
          <a:bodyPr wrap="square" rtlCol="0">
            <a:spAutoFit/>
          </a:bodyPr>
          <a:lstStyle/>
          <a:p>
            <a:r>
              <a:rPr lang="en-IN" sz="4400" b="1" dirty="0">
                <a:latin typeface="Times New Roman" panose="02020603050405020304" pitchFamily="18" charset="0"/>
                <a:cs typeface="Times New Roman" panose="02020603050405020304" pitchFamily="18" charset="0"/>
              </a:rPr>
              <a:t>Smart Traffic Management System</a:t>
            </a:r>
          </a:p>
        </p:txBody>
      </p:sp>
      <p:grpSp>
        <p:nvGrpSpPr>
          <p:cNvPr id="36" name="Group 35">
            <a:extLst>
              <a:ext uri="{FF2B5EF4-FFF2-40B4-BE49-F238E27FC236}">
                <a16:creationId xmlns:a16="http://schemas.microsoft.com/office/drawing/2014/main" id="{9EC96DCC-C213-5640-0317-28E09FDC3892}"/>
              </a:ext>
            </a:extLst>
          </p:cNvPr>
          <p:cNvGrpSpPr/>
          <p:nvPr/>
        </p:nvGrpSpPr>
        <p:grpSpPr>
          <a:xfrm>
            <a:off x="216513" y="2188187"/>
            <a:ext cx="5895553" cy="4390823"/>
            <a:chOff x="187005" y="2373822"/>
            <a:chExt cx="5848790" cy="3846634"/>
          </a:xfrm>
        </p:grpSpPr>
        <p:sp>
          <p:nvSpPr>
            <p:cNvPr id="31" name="TextBox 30">
              <a:extLst>
                <a:ext uri="{FF2B5EF4-FFF2-40B4-BE49-F238E27FC236}">
                  <a16:creationId xmlns:a16="http://schemas.microsoft.com/office/drawing/2014/main" id="{F2ABBB37-823C-1115-2B64-DA8C6797C452}"/>
                </a:ext>
              </a:extLst>
            </p:cNvPr>
            <p:cNvSpPr txBox="1"/>
            <p:nvPr/>
          </p:nvSpPr>
          <p:spPr>
            <a:xfrm>
              <a:off x="187005" y="4102416"/>
              <a:ext cx="5832851" cy="2118040"/>
            </a:xfrm>
            <a:prstGeom prst="roundRect">
              <a:avLst/>
            </a:prstGeom>
            <a:noFill/>
            <a:ln w="28575">
              <a:solidFill>
                <a:srgbClr val="002060"/>
              </a:solidFill>
            </a:ln>
          </p:spPr>
          <p:txBody>
            <a:bodyPr wrap="square" rtlCol="0">
              <a:spAutoFit/>
            </a:bodyPr>
            <a:lstStyle/>
            <a:p>
              <a:pPr marL="342900" indent="-342900" algn="just">
                <a:buFont typeface="Wingdings" panose="05000000000000000000" pitchFamily="2" charset="2"/>
                <a:buChar char="Ø"/>
              </a:pPr>
              <a:r>
                <a:rPr lang="en-US" sz="1700" b="1" dirty="0"/>
                <a:t>Smart Traffic Management Systems (STMS)</a:t>
              </a:r>
              <a:r>
                <a:rPr lang="en-US" sz="1700" dirty="0"/>
                <a:t> use advanced technologies like </a:t>
              </a:r>
              <a:r>
                <a:rPr lang="en-US" sz="1700" b="1" dirty="0"/>
                <a:t>IoT sensors</a:t>
              </a:r>
              <a:r>
                <a:rPr lang="en-US" sz="1700" dirty="0"/>
                <a:t>, </a:t>
              </a:r>
              <a:r>
                <a:rPr lang="en-US" sz="1700" b="1" dirty="0"/>
                <a:t>AI-driven analytics</a:t>
              </a:r>
              <a:r>
                <a:rPr lang="en-US" sz="1700" dirty="0"/>
                <a:t>, and </a:t>
              </a:r>
              <a:r>
                <a:rPr lang="en-US" sz="1700" b="1" dirty="0"/>
                <a:t>real-time data integration</a:t>
              </a:r>
              <a:r>
                <a:rPr lang="en-US" sz="1700" dirty="0"/>
                <a:t> to transform urban mobility. By leveraging </a:t>
              </a:r>
              <a:r>
                <a:rPr lang="en-US" sz="1700" b="1" dirty="0"/>
                <a:t>computer vision</a:t>
              </a:r>
              <a:r>
                <a:rPr lang="en-US" sz="1700" dirty="0"/>
                <a:t> for vehicle detection and </a:t>
              </a:r>
              <a:r>
                <a:rPr lang="en-US" sz="1700" b="1" dirty="0"/>
                <a:t>predictive algorithms</a:t>
              </a:r>
              <a:r>
                <a:rPr lang="en-US" sz="1700" dirty="0"/>
                <a:t> for traffic forecasting, STMS optimizes signal timing, reduces congestion, and enhances the overall driving experience, improving road safety and efficiency.</a:t>
              </a:r>
            </a:p>
          </p:txBody>
        </p:sp>
        <p:sp>
          <p:nvSpPr>
            <p:cNvPr id="33" name="TextBox 32">
              <a:extLst>
                <a:ext uri="{FF2B5EF4-FFF2-40B4-BE49-F238E27FC236}">
                  <a16:creationId xmlns:a16="http://schemas.microsoft.com/office/drawing/2014/main" id="{78DEA96B-355E-CE5D-0E1C-33A69599FDC2}"/>
                </a:ext>
              </a:extLst>
            </p:cNvPr>
            <p:cNvSpPr txBox="1"/>
            <p:nvPr/>
          </p:nvSpPr>
          <p:spPr>
            <a:xfrm>
              <a:off x="202944" y="2373822"/>
              <a:ext cx="5832851" cy="1610904"/>
            </a:xfrm>
            <a:prstGeom prst="roundRect">
              <a:avLst/>
            </a:prstGeom>
            <a:noFill/>
            <a:ln w="28575">
              <a:solidFill>
                <a:srgbClr val="002060"/>
              </a:solidFill>
            </a:ln>
          </p:spPr>
          <p:txBody>
            <a:bodyPr wrap="square" rtlCol="0">
              <a:spAutoFit/>
            </a:bodyPr>
            <a:lstStyle/>
            <a:p>
              <a:pPr marL="342900" indent="-342900" algn="just">
                <a:buFont typeface="Wingdings" panose="05000000000000000000" pitchFamily="2" charset="2"/>
                <a:buChar char="Ø"/>
              </a:pPr>
              <a:r>
                <a:rPr lang="en-US" sz="1700" b="1" dirty="0"/>
                <a:t>Urban traffic congestion </a:t>
              </a:r>
              <a:r>
                <a:rPr lang="en-US" sz="1700" dirty="0"/>
                <a:t>is a major challenge, causing significant delays, increased pollution, and higher accident rates. Traditional traffic management systems struggle to adapt in real-time to dynamic factors like traffic flow variations, weather changes, and special events, leading to inefficient road usage and longer travel times.</a:t>
              </a:r>
            </a:p>
          </p:txBody>
        </p:sp>
      </p:grpSp>
      <p:pic>
        <p:nvPicPr>
          <p:cNvPr id="37" name="Graphic 36" descr="Car with solid fill">
            <a:extLst>
              <a:ext uri="{FF2B5EF4-FFF2-40B4-BE49-F238E27FC236}">
                <a16:creationId xmlns:a16="http://schemas.microsoft.com/office/drawing/2014/main" id="{923E6465-A93C-F11D-C903-576507B0C9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54337" y="6468937"/>
            <a:ext cx="553998" cy="553998"/>
          </a:xfrm>
          <a:prstGeom prst="rect">
            <a:avLst/>
          </a:prstGeom>
        </p:spPr>
      </p:pic>
      <p:grpSp>
        <p:nvGrpSpPr>
          <p:cNvPr id="39" name="Group 38">
            <a:extLst>
              <a:ext uri="{FF2B5EF4-FFF2-40B4-BE49-F238E27FC236}">
                <a16:creationId xmlns:a16="http://schemas.microsoft.com/office/drawing/2014/main" id="{F7E62C2E-E227-D0F1-3091-5ABA84B74B01}"/>
              </a:ext>
            </a:extLst>
          </p:cNvPr>
          <p:cNvGrpSpPr/>
          <p:nvPr/>
        </p:nvGrpSpPr>
        <p:grpSpPr>
          <a:xfrm>
            <a:off x="6313512" y="924559"/>
            <a:ext cx="5661975" cy="5801057"/>
            <a:chOff x="6447197" y="818601"/>
            <a:chExt cx="5661975" cy="5846056"/>
          </a:xfrm>
        </p:grpSpPr>
        <p:pic>
          <p:nvPicPr>
            <p:cNvPr id="40" name="Picture 39">
              <a:extLst>
                <a:ext uri="{FF2B5EF4-FFF2-40B4-BE49-F238E27FC236}">
                  <a16:creationId xmlns:a16="http://schemas.microsoft.com/office/drawing/2014/main" id="{116C90A4-60CA-078D-F401-AFC47968B4D1}"/>
                </a:ext>
              </a:extLst>
            </p:cNvPr>
            <p:cNvPicPr>
              <a:picLocks noChangeAspect="1"/>
            </p:cNvPicPr>
            <p:nvPr/>
          </p:nvPicPr>
          <p:blipFill>
            <a:blip r:embed="rId7">
              <a:alphaModFix amt="71000"/>
            </a:blip>
            <a:stretch>
              <a:fillRect/>
            </a:stretch>
          </p:blipFill>
          <p:spPr>
            <a:xfrm>
              <a:off x="10060677" y="1377443"/>
              <a:ext cx="2048495" cy="4914346"/>
            </a:xfrm>
            <a:prstGeom prst="roundRect">
              <a:avLst>
                <a:gd name="adj" fmla="val 11063"/>
              </a:avLst>
            </a:prstGeom>
            <a:solidFill>
              <a:schemeClr val="bg1">
                <a:alpha val="66000"/>
              </a:schemeClr>
            </a:solidFill>
            <a:ln>
              <a:solidFill>
                <a:schemeClr val="tx1"/>
              </a:solidFill>
            </a:ln>
            <a:effectLst>
              <a:glow>
                <a:schemeClr val="tx1">
                  <a:lumMod val="95000"/>
                  <a:lumOff val="5000"/>
                  <a:alpha val="73000"/>
                </a:schemeClr>
              </a:glow>
              <a:outerShdw blurRad="63500" sx="105000" sy="105000" algn="ctr" rotWithShape="0">
                <a:prstClr val="black">
                  <a:alpha val="79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1" name="Picture 40">
              <a:extLst>
                <a:ext uri="{FF2B5EF4-FFF2-40B4-BE49-F238E27FC236}">
                  <a16:creationId xmlns:a16="http://schemas.microsoft.com/office/drawing/2014/main" id="{CF500DC8-063E-5186-052E-BA2AA4837CAE}"/>
                </a:ext>
              </a:extLst>
            </p:cNvPr>
            <p:cNvPicPr>
              <a:picLocks noChangeAspect="1"/>
            </p:cNvPicPr>
            <p:nvPr/>
          </p:nvPicPr>
          <p:blipFill>
            <a:blip r:embed="rId8">
              <a:alphaModFix amt="71000"/>
            </a:blip>
            <a:stretch>
              <a:fillRect/>
            </a:stretch>
          </p:blipFill>
          <p:spPr>
            <a:xfrm>
              <a:off x="6447197" y="1377443"/>
              <a:ext cx="2379398" cy="4914346"/>
            </a:xfrm>
            <a:prstGeom prst="roundRect">
              <a:avLst>
                <a:gd name="adj" fmla="val 6302"/>
              </a:avLst>
            </a:prstGeom>
            <a:ln/>
            <a:effectLst>
              <a:outerShdw blurRad="63500" sx="105000" sy="105000" algn="ctr" rotWithShape="0">
                <a:prstClr val="black">
                  <a:alpha val="79000"/>
                </a:prstClr>
              </a:outerShdw>
            </a:effectLst>
          </p:spPr>
          <p:style>
            <a:lnRef idx="2">
              <a:schemeClr val="dk1"/>
            </a:lnRef>
            <a:fillRef idx="1">
              <a:schemeClr val="lt1"/>
            </a:fillRef>
            <a:effectRef idx="0">
              <a:schemeClr val="dk1"/>
            </a:effectRef>
            <a:fontRef idx="minor">
              <a:schemeClr val="dk1"/>
            </a:fontRef>
          </p:style>
        </p:pic>
        <p:grpSp>
          <p:nvGrpSpPr>
            <p:cNvPr id="42" name="Group 41">
              <a:extLst>
                <a:ext uri="{FF2B5EF4-FFF2-40B4-BE49-F238E27FC236}">
                  <a16:creationId xmlns:a16="http://schemas.microsoft.com/office/drawing/2014/main" id="{EA39F8E5-BADD-3CB0-FE16-0D3A367FB31A}"/>
                </a:ext>
              </a:extLst>
            </p:cNvPr>
            <p:cNvGrpSpPr/>
            <p:nvPr/>
          </p:nvGrpSpPr>
          <p:grpSpPr>
            <a:xfrm>
              <a:off x="7766499" y="818601"/>
              <a:ext cx="2947045" cy="5846056"/>
              <a:chOff x="9306843" y="1095789"/>
              <a:chExt cx="2771784" cy="5864338"/>
            </a:xfrm>
            <a:effectLst>
              <a:glow>
                <a:schemeClr val="tx1">
                  <a:lumMod val="95000"/>
                  <a:lumOff val="5000"/>
                </a:schemeClr>
              </a:glow>
              <a:outerShdw blurRad="63500" sx="102000" sy="102000" algn="ctr" rotWithShape="0">
                <a:schemeClr val="tx1">
                  <a:lumMod val="65000"/>
                  <a:lumOff val="35000"/>
                  <a:alpha val="96000"/>
                </a:schemeClr>
              </a:outerShdw>
            </a:effectLst>
          </p:grpSpPr>
          <p:sp>
            <p:nvSpPr>
              <p:cNvPr id="43" name="Rectangle: Rounded Corners 42">
                <a:extLst>
                  <a:ext uri="{FF2B5EF4-FFF2-40B4-BE49-F238E27FC236}">
                    <a16:creationId xmlns:a16="http://schemas.microsoft.com/office/drawing/2014/main" id="{FFE68938-0566-2BDE-1B9D-F58746451A50}"/>
                  </a:ext>
                </a:extLst>
              </p:cNvPr>
              <p:cNvSpPr/>
              <p:nvPr/>
            </p:nvSpPr>
            <p:spPr>
              <a:xfrm>
                <a:off x="9306843" y="1095789"/>
                <a:ext cx="2771784" cy="5836952"/>
              </a:xfrm>
              <a:prstGeom prst="roundRect">
                <a:avLst>
                  <a:gd name="adj" fmla="val 9779"/>
                </a:avLst>
              </a:prstGeom>
              <a:effectLst>
                <a:glow rad="63500">
                  <a:schemeClr val="tx1">
                    <a:alpha val="34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pic>
            <p:nvPicPr>
              <p:cNvPr id="44" name="Picture 43">
                <a:extLst>
                  <a:ext uri="{FF2B5EF4-FFF2-40B4-BE49-F238E27FC236}">
                    <a16:creationId xmlns:a16="http://schemas.microsoft.com/office/drawing/2014/main" id="{6E11EC1B-1080-68F1-C2AF-FA6F5EF9F791}"/>
                  </a:ext>
                </a:extLst>
              </p:cNvPr>
              <p:cNvPicPr>
                <a:picLocks noChangeAspect="1"/>
              </p:cNvPicPr>
              <p:nvPr/>
            </p:nvPicPr>
            <p:blipFill>
              <a:blip r:embed="rId9"/>
              <a:srcRect l="852" t="573" r="15"/>
              <a:stretch/>
            </p:blipFill>
            <p:spPr>
              <a:xfrm>
                <a:off x="9348412" y="1159977"/>
                <a:ext cx="2694149" cy="5800150"/>
              </a:xfrm>
              <a:prstGeom prst="roundRect">
                <a:avLst>
                  <a:gd name="adj" fmla="val 10294"/>
                </a:avLst>
              </a:prstGeom>
              <a:ln>
                <a:solidFill>
                  <a:schemeClr val="tx1"/>
                </a:solidFill>
              </a:ln>
              <a:effectLst>
                <a:outerShdw sx="103000" sy="103000" algn="ctr" rotWithShape="0">
                  <a:schemeClr val="tx1"/>
                </a:outerShdw>
              </a:effectLst>
              <a:scene3d>
                <a:camera prst="orthographicFront"/>
                <a:lightRig rig="contrasting" dir="t">
                  <a:rot lat="0" lon="0" rev="4200000"/>
                </a:lightRig>
              </a:scene3d>
              <a:sp3d prstMaterial="plastic">
                <a:bevelT w="381000" h="114300" prst="relaxedInset"/>
                <a:contourClr>
                  <a:srgbClr val="969696"/>
                </a:contourClr>
              </a:sp3d>
            </p:spPr>
          </p:pic>
        </p:grpSp>
      </p:grpSp>
    </p:spTree>
    <p:extLst>
      <p:ext uri="{BB962C8B-B14F-4D97-AF65-F5344CB8AC3E}">
        <p14:creationId xmlns:p14="http://schemas.microsoft.com/office/powerpoint/2010/main" val="681928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1434AD-C65E-6DF2-6A77-0D3ECBD39CDB}"/>
              </a:ext>
            </a:extLst>
          </p:cNvPr>
          <p:cNvSpPr txBox="1"/>
          <p:nvPr/>
        </p:nvSpPr>
        <p:spPr>
          <a:xfrm>
            <a:off x="515575" y="1865729"/>
            <a:ext cx="6007045" cy="553998"/>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Real-Time Data Collection</a:t>
            </a:r>
            <a:r>
              <a:rPr lang="en-US" sz="1500" dirty="0"/>
              <a:t>: </a:t>
            </a:r>
            <a:r>
              <a:rPr lang="en-US" sz="1500" b="1" dirty="0"/>
              <a:t>CCTV</a:t>
            </a:r>
            <a:r>
              <a:rPr lang="en-US" sz="1500" dirty="0"/>
              <a:t> cameras with </a:t>
            </a:r>
            <a:r>
              <a:rPr lang="en-US" sz="1500" b="1" dirty="0"/>
              <a:t>YOLO</a:t>
            </a:r>
            <a:r>
              <a:rPr lang="en-US" sz="1500" dirty="0"/>
              <a:t> detect vehicles, while a Kalman Filter adjusts traffic signals in real-time to optimize flow.</a:t>
            </a:r>
          </a:p>
        </p:txBody>
      </p:sp>
      <p:sp>
        <p:nvSpPr>
          <p:cNvPr id="5" name="TextBox 4">
            <a:extLst>
              <a:ext uri="{FF2B5EF4-FFF2-40B4-BE49-F238E27FC236}">
                <a16:creationId xmlns:a16="http://schemas.microsoft.com/office/drawing/2014/main" id="{2548E40F-2B4F-B421-A4CB-CC8304E5EF8E}"/>
              </a:ext>
            </a:extLst>
          </p:cNvPr>
          <p:cNvSpPr txBox="1"/>
          <p:nvPr/>
        </p:nvSpPr>
        <p:spPr>
          <a:xfrm>
            <a:off x="515575" y="2512060"/>
            <a:ext cx="6007049" cy="553998"/>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Weather Handling</a:t>
            </a:r>
            <a:r>
              <a:rPr lang="en-US" sz="1500" dirty="0"/>
              <a:t>: Integrates GPS and Weather API to provide real-time updates, helping drivers navigate safely during adverse conditions.</a:t>
            </a:r>
          </a:p>
        </p:txBody>
      </p:sp>
      <p:sp>
        <p:nvSpPr>
          <p:cNvPr id="6" name="TextBox 5">
            <a:extLst>
              <a:ext uri="{FF2B5EF4-FFF2-40B4-BE49-F238E27FC236}">
                <a16:creationId xmlns:a16="http://schemas.microsoft.com/office/drawing/2014/main" id="{1F070312-56F9-F695-A930-0B26B39D14FE}"/>
              </a:ext>
            </a:extLst>
          </p:cNvPr>
          <p:cNvSpPr txBox="1"/>
          <p:nvPr/>
        </p:nvSpPr>
        <p:spPr>
          <a:xfrm>
            <a:off x="515571" y="3163913"/>
            <a:ext cx="6007050" cy="553998"/>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Special Event Handling</a:t>
            </a:r>
            <a:r>
              <a:rPr lang="en-US" sz="1500" dirty="0"/>
              <a:t>: Uses an event database and Maps API to offer alternative routes, minimizing congestion during major events.</a:t>
            </a:r>
          </a:p>
        </p:txBody>
      </p:sp>
      <p:sp>
        <p:nvSpPr>
          <p:cNvPr id="7" name="TextBox 6">
            <a:extLst>
              <a:ext uri="{FF2B5EF4-FFF2-40B4-BE49-F238E27FC236}">
                <a16:creationId xmlns:a16="http://schemas.microsoft.com/office/drawing/2014/main" id="{28165F82-C63A-FD46-5C60-2FBA7D7B8CAC}"/>
              </a:ext>
            </a:extLst>
          </p:cNvPr>
          <p:cNvSpPr txBox="1"/>
          <p:nvPr/>
        </p:nvSpPr>
        <p:spPr>
          <a:xfrm>
            <a:off x="515571" y="3806335"/>
            <a:ext cx="6022717" cy="553998"/>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Emergency Services</a:t>
            </a:r>
            <a:r>
              <a:rPr lang="en-US" sz="1500" dirty="0"/>
              <a:t>: YOLO detects emergency vehicles, enabling dynamic traffic signal overrides. User reports enable rapid adjustments.</a:t>
            </a:r>
          </a:p>
        </p:txBody>
      </p:sp>
      <p:sp>
        <p:nvSpPr>
          <p:cNvPr id="8" name="TextBox 7">
            <a:extLst>
              <a:ext uri="{FF2B5EF4-FFF2-40B4-BE49-F238E27FC236}">
                <a16:creationId xmlns:a16="http://schemas.microsoft.com/office/drawing/2014/main" id="{46545A95-1197-E393-CFA5-06580BAB095B}"/>
              </a:ext>
            </a:extLst>
          </p:cNvPr>
          <p:cNvSpPr txBox="1"/>
          <p:nvPr/>
        </p:nvSpPr>
        <p:spPr>
          <a:xfrm>
            <a:off x="515570" y="4438701"/>
            <a:ext cx="6022717" cy="553998"/>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Data Analysis</a:t>
            </a:r>
            <a:r>
              <a:rPr lang="en-US" sz="1500" dirty="0"/>
              <a:t>: LSTM predicts traffic patterns, enabling predictive signal adjustments for optimized flow.</a:t>
            </a:r>
          </a:p>
        </p:txBody>
      </p:sp>
      <p:sp>
        <p:nvSpPr>
          <p:cNvPr id="10" name="TextBox 9">
            <a:extLst>
              <a:ext uri="{FF2B5EF4-FFF2-40B4-BE49-F238E27FC236}">
                <a16:creationId xmlns:a16="http://schemas.microsoft.com/office/drawing/2014/main" id="{893EF9FA-736C-7EF1-7B00-616B9ACFF04A}"/>
              </a:ext>
            </a:extLst>
          </p:cNvPr>
          <p:cNvSpPr txBox="1"/>
          <p:nvPr/>
        </p:nvSpPr>
        <p:spPr>
          <a:xfrm>
            <a:off x="2682182" y="882844"/>
            <a:ext cx="7609736" cy="461665"/>
          </a:xfrm>
          <a:prstGeom prst="rect">
            <a:avLst/>
          </a:prstGeom>
          <a:noFill/>
        </p:spPr>
        <p:txBody>
          <a:bodyPr wrap="square" rtlCol="0">
            <a:spAutoFit/>
          </a:bodyPr>
          <a:lstStyle/>
          <a:p>
            <a:r>
              <a:rPr lang="en-US" sz="2400" b="1" dirty="0">
                <a:solidFill>
                  <a:srgbClr val="002060"/>
                </a:solidFill>
              </a:rPr>
              <a:t>PROBLEM SOLUTION: Smart Traffic Management System</a:t>
            </a:r>
            <a:endParaRPr lang="en-IN" sz="2400" b="1" dirty="0">
              <a:solidFill>
                <a:srgbClr val="002060"/>
              </a:solidFill>
            </a:endParaRPr>
          </a:p>
        </p:txBody>
      </p:sp>
      <p:sp>
        <p:nvSpPr>
          <p:cNvPr id="27" name="TextBox 26">
            <a:extLst>
              <a:ext uri="{FF2B5EF4-FFF2-40B4-BE49-F238E27FC236}">
                <a16:creationId xmlns:a16="http://schemas.microsoft.com/office/drawing/2014/main" id="{054A09DE-162E-AA48-42D8-ECC77EBAC2FD}"/>
              </a:ext>
            </a:extLst>
          </p:cNvPr>
          <p:cNvSpPr txBox="1"/>
          <p:nvPr/>
        </p:nvSpPr>
        <p:spPr>
          <a:xfrm>
            <a:off x="502025" y="1434636"/>
            <a:ext cx="3854117" cy="338554"/>
          </a:xfrm>
          <a:prstGeom prst="rect">
            <a:avLst/>
          </a:prstGeom>
          <a:noFill/>
        </p:spPr>
        <p:txBody>
          <a:bodyPr wrap="square" rtlCol="0">
            <a:spAutoFit/>
          </a:bodyPr>
          <a:lstStyle/>
          <a:p>
            <a:r>
              <a:rPr lang="en-US" sz="1600" b="1" dirty="0"/>
              <a:t>KEY FEATURES of Management System:</a:t>
            </a:r>
          </a:p>
        </p:txBody>
      </p:sp>
      <p:sp>
        <p:nvSpPr>
          <p:cNvPr id="28" name="TextBox 27">
            <a:extLst>
              <a:ext uri="{FF2B5EF4-FFF2-40B4-BE49-F238E27FC236}">
                <a16:creationId xmlns:a16="http://schemas.microsoft.com/office/drawing/2014/main" id="{D77770CD-83B7-C3FB-0C9B-A670CA45490F}"/>
              </a:ext>
            </a:extLst>
          </p:cNvPr>
          <p:cNvSpPr txBox="1"/>
          <p:nvPr/>
        </p:nvSpPr>
        <p:spPr>
          <a:xfrm>
            <a:off x="3246893" y="34652"/>
            <a:ext cx="5698212"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Problem Solution</a:t>
            </a:r>
            <a:endParaRPr lang="en-IN" sz="4400" b="1" dirty="0">
              <a:latin typeface="Times New Roman" panose="02020603050405020304" pitchFamily="18" charset="0"/>
              <a:cs typeface="Times New Roman" panose="02020603050405020304" pitchFamily="18" charset="0"/>
            </a:endParaRPr>
          </a:p>
        </p:txBody>
      </p:sp>
      <p:sp>
        <p:nvSpPr>
          <p:cNvPr id="37" name="Rectangle: Rounded Corners 36">
            <a:extLst>
              <a:ext uri="{FF2B5EF4-FFF2-40B4-BE49-F238E27FC236}">
                <a16:creationId xmlns:a16="http://schemas.microsoft.com/office/drawing/2014/main" id="{C2D1EDE2-9ED0-77A3-857F-8C8EE4379BB1}"/>
              </a:ext>
            </a:extLst>
          </p:cNvPr>
          <p:cNvSpPr/>
          <p:nvPr/>
        </p:nvSpPr>
        <p:spPr>
          <a:xfrm>
            <a:off x="3217227" y="5844948"/>
            <a:ext cx="3266227" cy="55399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CENTRAL SYSTEM</a:t>
            </a:r>
            <a:endParaRPr lang="en-IN" dirty="0"/>
          </a:p>
        </p:txBody>
      </p:sp>
      <p:sp>
        <p:nvSpPr>
          <p:cNvPr id="11" name="Rectangle: Rounded Corners 10">
            <a:extLst>
              <a:ext uri="{FF2B5EF4-FFF2-40B4-BE49-F238E27FC236}">
                <a16:creationId xmlns:a16="http://schemas.microsoft.com/office/drawing/2014/main" id="{F0CE887F-29DA-021F-8366-6FAC6EA7693C}"/>
              </a:ext>
            </a:extLst>
          </p:cNvPr>
          <p:cNvSpPr/>
          <p:nvPr/>
        </p:nvSpPr>
        <p:spPr>
          <a:xfrm>
            <a:off x="6950218" y="1862206"/>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Acquisition</a:t>
            </a:r>
            <a:endParaRPr lang="en-IN" dirty="0"/>
          </a:p>
        </p:txBody>
      </p:sp>
      <p:sp>
        <p:nvSpPr>
          <p:cNvPr id="13" name="Rectangle: Rounded Corners 12">
            <a:extLst>
              <a:ext uri="{FF2B5EF4-FFF2-40B4-BE49-F238E27FC236}">
                <a16:creationId xmlns:a16="http://schemas.microsoft.com/office/drawing/2014/main" id="{DBA2A025-C25D-CF9C-FCC1-04C8D962D63D}"/>
              </a:ext>
            </a:extLst>
          </p:cNvPr>
          <p:cNvSpPr/>
          <p:nvPr/>
        </p:nvSpPr>
        <p:spPr>
          <a:xfrm>
            <a:off x="6950218" y="2508538"/>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Weather Updates</a:t>
            </a:r>
            <a:endParaRPr lang="en-IN" dirty="0"/>
          </a:p>
        </p:txBody>
      </p:sp>
      <p:sp>
        <p:nvSpPr>
          <p:cNvPr id="14" name="Rectangle: Rounded Corners 13">
            <a:extLst>
              <a:ext uri="{FF2B5EF4-FFF2-40B4-BE49-F238E27FC236}">
                <a16:creationId xmlns:a16="http://schemas.microsoft.com/office/drawing/2014/main" id="{35EF7CD0-4739-2848-3D06-9E05E56DB325}"/>
              </a:ext>
            </a:extLst>
          </p:cNvPr>
          <p:cNvSpPr/>
          <p:nvPr/>
        </p:nvSpPr>
        <p:spPr>
          <a:xfrm>
            <a:off x="6950218" y="3154870"/>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Event Management</a:t>
            </a:r>
            <a:endParaRPr lang="en-IN" dirty="0"/>
          </a:p>
        </p:txBody>
      </p:sp>
      <p:sp>
        <p:nvSpPr>
          <p:cNvPr id="15" name="Rectangle: Rounded Corners 14">
            <a:extLst>
              <a:ext uri="{FF2B5EF4-FFF2-40B4-BE49-F238E27FC236}">
                <a16:creationId xmlns:a16="http://schemas.microsoft.com/office/drawing/2014/main" id="{23DB6415-360A-9335-B274-8DCA3BC04A48}"/>
              </a:ext>
            </a:extLst>
          </p:cNvPr>
          <p:cNvSpPr/>
          <p:nvPr/>
        </p:nvSpPr>
        <p:spPr>
          <a:xfrm>
            <a:off x="6950218" y="3801202"/>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Priority Passage</a:t>
            </a:r>
            <a:endParaRPr lang="en-IN" dirty="0"/>
          </a:p>
        </p:txBody>
      </p:sp>
      <p:sp>
        <p:nvSpPr>
          <p:cNvPr id="16" name="Rectangle: Rounded Corners 15">
            <a:extLst>
              <a:ext uri="{FF2B5EF4-FFF2-40B4-BE49-F238E27FC236}">
                <a16:creationId xmlns:a16="http://schemas.microsoft.com/office/drawing/2014/main" id="{A4FC1D6C-E005-7F6C-AE66-62E9EBEDD5FA}"/>
              </a:ext>
            </a:extLst>
          </p:cNvPr>
          <p:cNvSpPr/>
          <p:nvPr/>
        </p:nvSpPr>
        <p:spPr>
          <a:xfrm>
            <a:off x="6950218" y="4447534"/>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Traffic Prediction</a:t>
            </a:r>
            <a:endParaRPr lang="en-IN" dirty="0"/>
          </a:p>
        </p:txBody>
      </p:sp>
      <p:cxnSp>
        <p:nvCxnSpPr>
          <p:cNvPr id="18" name="Straight Arrow Connector 17">
            <a:extLst>
              <a:ext uri="{FF2B5EF4-FFF2-40B4-BE49-F238E27FC236}">
                <a16:creationId xmlns:a16="http://schemas.microsoft.com/office/drawing/2014/main" id="{B85A4B1F-FE10-F398-30C5-4958B6BA7EE1}"/>
              </a:ext>
            </a:extLst>
          </p:cNvPr>
          <p:cNvCxnSpPr>
            <a:cxnSpLocks/>
          </p:cNvCxnSpPr>
          <p:nvPr/>
        </p:nvCxnSpPr>
        <p:spPr>
          <a:xfrm flipV="1">
            <a:off x="6526858" y="2132568"/>
            <a:ext cx="431198"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DFEA1BE4-5A6C-C2FE-B68D-811E0DB94561}"/>
              </a:ext>
            </a:extLst>
          </p:cNvPr>
          <p:cNvCxnSpPr/>
          <p:nvPr/>
        </p:nvCxnSpPr>
        <p:spPr>
          <a:xfrm flipV="1">
            <a:off x="6526858" y="2781764"/>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02FE0316-86E3-CB79-B066-31806E3EFC86}"/>
              </a:ext>
            </a:extLst>
          </p:cNvPr>
          <p:cNvCxnSpPr/>
          <p:nvPr/>
        </p:nvCxnSpPr>
        <p:spPr>
          <a:xfrm flipV="1">
            <a:off x="6526857" y="3431931"/>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54B4CD6-D633-3018-A183-CCCA1D4A2F65}"/>
              </a:ext>
            </a:extLst>
          </p:cNvPr>
          <p:cNvCxnSpPr/>
          <p:nvPr/>
        </p:nvCxnSpPr>
        <p:spPr>
          <a:xfrm flipV="1">
            <a:off x="6542525" y="4073175"/>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35960831-D8EC-A439-0795-B74069F1532C}"/>
              </a:ext>
            </a:extLst>
          </p:cNvPr>
          <p:cNvCxnSpPr>
            <a:cxnSpLocks/>
          </p:cNvCxnSpPr>
          <p:nvPr/>
        </p:nvCxnSpPr>
        <p:spPr>
          <a:xfrm flipV="1">
            <a:off x="6542525" y="4705540"/>
            <a:ext cx="415528"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5617395-4633-462B-0EB4-4A8C7711D457}"/>
              </a:ext>
            </a:extLst>
          </p:cNvPr>
          <p:cNvCxnSpPr>
            <a:cxnSpLocks/>
          </p:cNvCxnSpPr>
          <p:nvPr/>
        </p:nvCxnSpPr>
        <p:spPr>
          <a:xfrm flipV="1">
            <a:off x="9011189" y="2129354"/>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A6FCEB1-A0FE-9847-65AA-3C9D5EF986A9}"/>
              </a:ext>
            </a:extLst>
          </p:cNvPr>
          <p:cNvCxnSpPr/>
          <p:nvPr/>
        </p:nvCxnSpPr>
        <p:spPr>
          <a:xfrm flipV="1">
            <a:off x="9011188" y="2778550"/>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98FE91A7-8160-7C46-6A99-B9698CF538B3}"/>
              </a:ext>
            </a:extLst>
          </p:cNvPr>
          <p:cNvCxnSpPr/>
          <p:nvPr/>
        </p:nvCxnSpPr>
        <p:spPr>
          <a:xfrm flipV="1">
            <a:off x="9011187" y="3428717"/>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5EAC3229-A17C-B28A-1D37-A1F2C20C795D}"/>
              </a:ext>
            </a:extLst>
          </p:cNvPr>
          <p:cNvCxnSpPr/>
          <p:nvPr/>
        </p:nvCxnSpPr>
        <p:spPr>
          <a:xfrm flipV="1">
            <a:off x="9026855" y="4069961"/>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18F18474-2F2A-B8DE-3B0C-1CC60471E23A}"/>
              </a:ext>
            </a:extLst>
          </p:cNvPr>
          <p:cNvCxnSpPr/>
          <p:nvPr/>
        </p:nvCxnSpPr>
        <p:spPr>
          <a:xfrm flipV="1">
            <a:off x="9011186" y="4702326"/>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38" name="Arrow: Left-Up 37">
            <a:extLst>
              <a:ext uri="{FF2B5EF4-FFF2-40B4-BE49-F238E27FC236}">
                <a16:creationId xmlns:a16="http://schemas.microsoft.com/office/drawing/2014/main" id="{ADFF02E3-86F9-31F6-A3AD-C7D95DD725BA}"/>
              </a:ext>
            </a:extLst>
          </p:cNvPr>
          <p:cNvSpPr/>
          <p:nvPr/>
        </p:nvSpPr>
        <p:spPr>
          <a:xfrm>
            <a:off x="6501242" y="5637034"/>
            <a:ext cx="1610676" cy="573117"/>
          </a:xfrm>
          <a:prstGeom prst="leftUpArrow">
            <a:avLst>
              <a:gd name="adj1" fmla="val 16756"/>
              <a:gd name="adj2" fmla="val 16516"/>
              <a:gd name="adj3" fmla="val 15087"/>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42" name="Arrow: Bent-Up 41">
            <a:extLst>
              <a:ext uri="{FF2B5EF4-FFF2-40B4-BE49-F238E27FC236}">
                <a16:creationId xmlns:a16="http://schemas.microsoft.com/office/drawing/2014/main" id="{1FEE7CF0-823E-44C2-8233-3F762B01F223}"/>
              </a:ext>
            </a:extLst>
          </p:cNvPr>
          <p:cNvSpPr/>
          <p:nvPr/>
        </p:nvSpPr>
        <p:spPr>
          <a:xfrm rot="5400000">
            <a:off x="1401697" y="4444883"/>
            <a:ext cx="615980" cy="3015080"/>
          </a:xfrm>
          <a:prstGeom prst="bentUpArrow">
            <a:avLst>
              <a:gd name="adj1" fmla="val 16186"/>
              <a:gd name="adj2" fmla="val 25000"/>
              <a:gd name="adj3" fmla="val 25000"/>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Rectangle 42">
            <a:extLst>
              <a:ext uri="{FF2B5EF4-FFF2-40B4-BE49-F238E27FC236}">
                <a16:creationId xmlns:a16="http://schemas.microsoft.com/office/drawing/2014/main" id="{9955136E-154D-FCF3-7735-5B06BC622639}"/>
              </a:ext>
            </a:extLst>
          </p:cNvPr>
          <p:cNvSpPr/>
          <p:nvPr/>
        </p:nvSpPr>
        <p:spPr>
          <a:xfrm>
            <a:off x="202147" y="2095500"/>
            <a:ext cx="91440" cy="3548934"/>
          </a:xfrm>
          <a:prstGeom prst="rect">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Arrow: Right 44">
            <a:extLst>
              <a:ext uri="{FF2B5EF4-FFF2-40B4-BE49-F238E27FC236}">
                <a16:creationId xmlns:a16="http://schemas.microsoft.com/office/drawing/2014/main" id="{173D22F2-F180-B537-FCDA-EEED2BFFFA9A}"/>
              </a:ext>
            </a:extLst>
          </p:cNvPr>
          <p:cNvSpPr/>
          <p:nvPr/>
        </p:nvSpPr>
        <p:spPr>
          <a:xfrm>
            <a:off x="202147" y="2725794"/>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E5C3FA17-F3D7-DC4A-93F3-B98F70169FD9}"/>
              </a:ext>
            </a:extLst>
          </p:cNvPr>
          <p:cNvSpPr/>
          <p:nvPr/>
        </p:nvSpPr>
        <p:spPr>
          <a:xfrm>
            <a:off x="202147" y="3365242"/>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Arrow: Right 46">
            <a:extLst>
              <a:ext uri="{FF2B5EF4-FFF2-40B4-BE49-F238E27FC236}">
                <a16:creationId xmlns:a16="http://schemas.microsoft.com/office/drawing/2014/main" id="{B4EB3F58-D33C-8EA3-6BB5-EACD65EAE5FD}"/>
              </a:ext>
            </a:extLst>
          </p:cNvPr>
          <p:cNvSpPr/>
          <p:nvPr/>
        </p:nvSpPr>
        <p:spPr>
          <a:xfrm>
            <a:off x="202143" y="3999406"/>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Right 47">
            <a:extLst>
              <a:ext uri="{FF2B5EF4-FFF2-40B4-BE49-F238E27FC236}">
                <a16:creationId xmlns:a16="http://schemas.microsoft.com/office/drawing/2014/main" id="{5EF3CEFC-123A-85B7-90C3-4D38D1952115}"/>
              </a:ext>
            </a:extLst>
          </p:cNvPr>
          <p:cNvSpPr/>
          <p:nvPr/>
        </p:nvSpPr>
        <p:spPr>
          <a:xfrm>
            <a:off x="202143" y="4636212"/>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Arrow: Right 48">
            <a:extLst>
              <a:ext uri="{FF2B5EF4-FFF2-40B4-BE49-F238E27FC236}">
                <a16:creationId xmlns:a16="http://schemas.microsoft.com/office/drawing/2014/main" id="{FC726069-C324-9FAF-1B84-5721FEF70D8F}"/>
              </a:ext>
            </a:extLst>
          </p:cNvPr>
          <p:cNvSpPr/>
          <p:nvPr/>
        </p:nvSpPr>
        <p:spPr>
          <a:xfrm>
            <a:off x="208223" y="5260845"/>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7DCDBFFF-BCFA-B8B1-6545-E71480DBA0BA}"/>
              </a:ext>
            </a:extLst>
          </p:cNvPr>
          <p:cNvSpPr/>
          <p:nvPr/>
        </p:nvSpPr>
        <p:spPr>
          <a:xfrm>
            <a:off x="211455" y="2060023"/>
            <a:ext cx="299882" cy="137751"/>
          </a:xfrm>
          <a:prstGeom prst="rightArrow">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79652EF7-77B0-204E-DBF5-9B6B86819DD7}"/>
              </a:ext>
            </a:extLst>
          </p:cNvPr>
          <p:cNvSpPr/>
          <p:nvPr/>
        </p:nvSpPr>
        <p:spPr>
          <a:xfrm>
            <a:off x="210331" y="2155877"/>
            <a:ext cx="91440" cy="3548934"/>
          </a:xfrm>
          <a:prstGeom prst="rect">
            <a:avLst/>
          </a:prstGeom>
          <a:solidFill>
            <a:schemeClr val="tx1">
              <a:lumMod val="95000"/>
              <a:lumOff val="5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6D1CF796-CA76-7F06-406F-DDFC8138CFD3}"/>
              </a:ext>
            </a:extLst>
          </p:cNvPr>
          <p:cNvSpPr txBox="1"/>
          <p:nvPr/>
        </p:nvSpPr>
        <p:spPr>
          <a:xfrm>
            <a:off x="515570" y="5055882"/>
            <a:ext cx="6022717" cy="584775"/>
          </a:xfrm>
          <a:prstGeom prst="rect">
            <a:avLst/>
          </a:prstGeom>
          <a:noFill/>
          <a:ln w="19050">
            <a:solidFill>
              <a:schemeClr val="tx1"/>
            </a:solidFill>
          </a:ln>
        </p:spPr>
        <p:txBody>
          <a:bodyPr wrap="square" rtlCol="0">
            <a:spAutoFit/>
          </a:bodyPr>
          <a:lstStyle/>
          <a:p>
            <a:pPr marL="285750" indent="-285750" algn="just">
              <a:buFont typeface="Wingdings" panose="05000000000000000000" pitchFamily="2" charset="2"/>
              <a:buChar char="Ø"/>
            </a:pPr>
            <a:r>
              <a:rPr lang="en-US" sz="1500" b="1" dirty="0"/>
              <a:t>Feedback Mechanism</a:t>
            </a:r>
            <a:r>
              <a:rPr lang="en-US" sz="1500" dirty="0"/>
              <a:t>: </a:t>
            </a:r>
            <a:r>
              <a:rPr lang="en-US" sz="1600" dirty="0"/>
              <a:t>Enhances accuracy by learning from real-time data for smarter traffic adjustments.</a:t>
            </a:r>
            <a:endParaRPr lang="en-US" sz="1500" dirty="0"/>
          </a:p>
        </p:txBody>
      </p:sp>
      <p:cxnSp>
        <p:nvCxnSpPr>
          <p:cNvPr id="41" name="Straight Arrow Connector 40">
            <a:extLst>
              <a:ext uri="{FF2B5EF4-FFF2-40B4-BE49-F238E27FC236}">
                <a16:creationId xmlns:a16="http://schemas.microsoft.com/office/drawing/2014/main" id="{E5B4285C-5713-6845-BA18-07E2DD872D39}"/>
              </a:ext>
            </a:extLst>
          </p:cNvPr>
          <p:cNvCxnSpPr>
            <a:cxnSpLocks/>
          </p:cNvCxnSpPr>
          <p:nvPr/>
        </p:nvCxnSpPr>
        <p:spPr>
          <a:xfrm flipV="1">
            <a:off x="6544851" y="5319282"/>
            <a:ext cx="415528"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44" name="Rectangle: Rounded Corners 43">
            <a:extLst>
              <a:ext uri="{FF2B5EF4-FFF2-40B4-BE49-F238E27FC236}">
                <a16:creationId xmlns:a16="http://schemas.microsoft.com/office/drawing/2014/main" id="{217B88CD-277D-CB3B-D2AE-681F5545B9E3}"/>
              </a:ext>
            </a:extLst>
          </p:cNvPr>
          <p:cNvSpPr/>
          <p:nvPr/>
        </p:nvSpPr>
        <p:spPr>
          <a:xfrm>
            <a:off x="6965887" y="5052721"/>
            <a:ext cx="2053135" cy="553997"/>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Self-improvement</a:t>
            </a:r>
          </a:p>
        </p:txBody>
      </p:sp>
      <p:cxnSp>
        <p:nvCxnSpPr>
          <p:cNvPr id="52" name="Straight Arrow Connector 51">
            <a:extLst>
              <a:ext uri="{FF2B5EF4-FFF2-40B4-BE49-F238E27FC236}">
                <a16:creationId xmlns:a16="http://schemas.microsoft.com/office/drawing/2014/main" id="{35FAD407-1A80-60CF-E9DA-FB043B7256EC}"/>
              </a:ext>
            </a:extLst>
          </p:cNvPr>
          <p:cNvCxnSpPr/>
          <p:nvPr/>
        </p:nvCxnSpPr>
        <p:spPr>
          <a:xfrm flipV="1">
            <a:off x="9003353" y="5313630"/>
            <a:ext cx="431197" cy="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pic>
        <p:nvPicPr>
          <p:cNvPr id="12" name="Picture 11" descr="Chandigarh University (CU ...">
            <a:extLst>
              <a:ext uri="{FF2B5EF4-FFF2-40B4-BE49-F238E27FC236}">
                <a16:creationId xmlns:a16="http://schemas.microsoft.com/office/drawing/2014/main" id="{F80EEEC1-4CBC-4F3F-E260-7BD43F73E173}"/>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49160"/>
            <a:ext cx="507021" cy="769441"/>
          </a:xfrm>
          <a:prstGeom prst="rect">
            <a:avLst/>
          </a:prstGeom>
          <a:noFill/>
          <a:ln>
            <a:noFill/>
          </a:ln>
        </p:spPr>
      </p:pic>
      <p:pic>
        <p:nvPicPr>
          <p:cNvPr id="26" name="Picture 25" descr="Techinvent 2024 - Events at Chandigarh University">
            <a:extLst>
              <a:ext uri="{FF2B5EF4-FFF2-40B4-BE49-F238E27FC236}">
                <a16:creationId xmlns:a16="http://schemas.microsoft.com/office/drawing/2014/main" id="{9098B218-52D1-B67E-6A8B-01CB729E454F}"/>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39" name="Picture 38">
            <a:extLst>
              <a:ext uri="{FF2B5EF4-FFF2-40B4-BE49-F238E27FC236}">
                <a16:creationId xmlns:a16="http://schemas.microsoft.com/office/drawing/2014/main" id="{2B52D921-DAB1-598B-E14B-FAC3B4FBE2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pic>
        <p:nvPicPr>
          <p:cNvPr id="50" name="Graphic 49" descr="Car with solid fill">
            <a:extLst>
              <a:ext uri="{FF2B5EF4-FFF2-40B4-BE49-F238E27FC236}">
                <a16:creationId xmlns:a16="http://schemas.microsoft.com/office/drawing/2014/main" id="{B97AD8F1-36D6-A796-33B7-B54FF1F2FF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05888" y="6457675"/>
            <a:ext cx="553998" cy="553998"/>
          </a:xfrm>
          <a:prstGeom prst="rect">
            <a:avLst/>
          </a:prstGeom>
        </p:spPr>
      </p:pic>
      <p:pic>
        <p:nvPicPr>
          <p:cNvPr id="53" name="Picture 52">
            <a:extLst>
              <a:ext uri="{FF2B5EF4-FFF2-40B4-BE49-F238E27FC236}">
                <a16:creationId xmlns:a16="http://schemas.microsoft.com/office/drawing/2014/main" id="{66507098-EC19-44D3-63AF-26B88C1FA0F1}"/>
              </a:ext>
            </a:extLst>
          </p:cNvPr>
          <p:cNvPicPr>
            <a:picLocks noChangeAspect="1"/>
          </p:cNvPicPr>
          <p:nvPr/>
        </p:nvPicPr>
        <p:blipFill>
          <a:blip r:embed="rId7">
            <a:alphaModFix/>
            <a:extLst>
              <a:ext uri="{BEBA8EAE-BF5A-486C-A8C5-ECC9F3942E4B}">
                <a14:imgProps xmlns:a14="http://schemas.microsoft.com/office/drawing/2010/main">
                  <a14:imgLayer r:embed="rId8">
                    <a14:imgEffect>
                      <a14:saturation sat="262000"/>
                    </a14:imgEffect>
                  </a14:imgLayer>
                </a14:imgProps>
              </a:ext>
            </a:extLst>
          </a:blip>
          <a:stretch>
            <a:fillRect/>
          </a:stretch>
        </p:blipFill>
        <p:spPr>
          <a:xfrm>
            <a:off x="9507989" y="1492084"/>
            <a:ext cx="2379398" cy="4876519"/>
          </a:xfrm>
          <a:prstGeom prst="roundRect">
            <a:avLst>
              <a:gd name="adj" fmla="val 6302"/>
            </a:avLst>
          </a:prstGeom>
          <a:ln/>
          <a:effectLst>
            <a:outerShdw blurRad="63500" sx="105000" sy="105000" algn="ctr" rotWithShape="0">
              <a:prstClr val="black">
                <a:alpha val="79000"/>
              </a:prstClr>
            </a:outerShdw>
          </a:effectLst>
        </p:spPr>
        <p:style>
          <a:lnRef idx="2">
            <a:schemeClr val="dk1"/>
          </a:lnRef>
          <a:fillRef idx="1">
            <a:schemeClr val="lt1"/>
          </a:fillRef>
          <a:effectRef idx="0">
            <a:schemeClr val="dk1"/>
          </a:effectRef>
          <a:fontRef idx="minor">
            <a:schemeClr val="dk1"/>
          </a:fontRef>
        </p:style>
      </p:pic>
      <p:sp>
        <p:nvSpPr>
          <p:cNvPr id="2" name="Oval 1">
            <a:extLst>
              <a:ext uri="{FF2B5EF4-FFF2-40B4-BE49-F238E27FC236}">
                <a16:creationId xmlns:a16="http://schemas.microsoft.com/office/drawing/2014/main" id="{4AE7DA13-6CB7-8079-2F12-758DEF9F08A5}"/>
              </a:ext>
            </a:extLst>
          </p:cNvPr>
          <p:cNvSpPr/>
          <p:nvPr/>
        </p:nvSpPr>
        <p:spPr>
          <a:xfrm>
            <a:off x="10628726" y="1530570"/>
            <a:ext cx="137923" cy="146685"/>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1304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86B35422-0985-AED2-0716-854C30B57F06}"/>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20320" y="18018"/>
            <a:ext cx="468999" cy="795722"/>
          </a:xfrm>
          <a:prstGeom prst="rect">
            <a:avLst/>
          </a:prstGeom>
          <a:noFill/>
          <a:ln>
            <a:noFill/>
          </a:ln>
        </p:spPr>
      </p:pic>
      <p:sp>
        <p:nvSpPr>
          <p:cNvPr id="7" name="TextBox 6">
            <a:extLst>
              <a:ext uri="{FF2B5EF4-FFF2-40B4-BE49-F238E27FC236}">
                <a16:creationId xmlns:a16="http://schemas.microsoft.com/office/drawing/2014/main" id="{F0F5115D-443C-0A79-F569-E4E241599942}"/>
              </a:ext>
            </a:extLst>
          </p:cNvPr>
          <p:cNvSpPr txBox="1"/>
          <p:nvPr/>
        </p:nvSpPr>
        <p:spPr>
          <a:xfrm>
            <a:off x="3810622" y="0"/>
            <a:ext cx="4570755"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Literature Review</a:t>
            </a:r>
            <a:endParaRPr lang="en-IN" sz="4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6ECC7DE-BB38-C66A-2561-34C465747FD2}"/>
              </a:ext>
            </a:extLst>
          </p:cNvPr>
          <p:cNvSpPr txBox="1"/>
          <p:nvPr/>
        </p:nvSpPr>
        <p:spPr>
          <a:xfrm>
            <a:off x="254813" y="1298174"/>
            <a:ext cx="5841182" cy="1246495"/>
          </a:xfrm>
          <a:prstGeom prst="rect">
            <a:avLst/>
          </a:prstGeom>
          <a:noFill/>
        </p:spPr>
        <p:txBody>
          <a:bodyPr wrap="square" rtlCol="0">
            <a:spAutoFit/>
          </a:bodyPr>
          <a:lstStyle/>
          <a:p>
            <a:pPr algn="just"/>
            <a:r>
              <a:rPr lang="en-US" sz="1500" dirty="0"/>
              <a:t>The Kalman Filter, developed by Rudolf Kalman in 1960, improves estimates of unknown variables by combining noisy measurements over time. It’s widely used in fields like navigation, signal processing, and control systems. In traffic management and computer vision, it enhances accuracy in tracking and predicting movement.</a:t>
            </a:r>
            <a:endParaRPr lang="en-IN" sz="1500" dirty="0"/>
          </a:p>
        </p:txBody>
      </p:sp>
      <p:sp>
        <p:nvSpPr>
          <p:cNvPr id="3" name="TextBox 2">
            <a:extLst>
              <a:ext uri="{FF2B5EF4-FFF2-40B4-BE49-F238E27FC236}">
                <a16:creationId xmlns:a16="http://schemas.microsoft.com/office/drawing/2014/main" id="{B5F5413B-C559-5CAD-600D-1A291D40DEBD}"/>
              </a:ext>
            </a:extLst>
          </p:cNvPr>
          <p:cNvSpPr txBox="1"/>
          <p:nvPr/>
        </p:nvSpPr>
        <p:spPr>
          <a:xfrm>
            <a:off x="254813" y="2721674"/>
            <a:ext cx="5841182" cy="1938992"/>
          </a:xfrm>
          <a:prstGeom prst="rect">
            <a:avLst/>
          </a:prstGeom>
          <a:noFill/>
        </p:spPr>
        <p:txBody>
          <a:bodyPr wrap="square" rtlCol="0">
            <a:spAutoFit/>
          </a:bodyPr>
          <a:lstStyle/>
          <a:p>
            <a:pPr algn="just"/>
            <a:r>
              <a:rPr lang="en-US" sz="1500" b="1" dirty="0"/>
              <a:t>Object Tracking</a:t>
            </a:r>
            <a:r>
              <a:rPr lang="en-US" sz="1500" dirty="0"/>
              <a:t>: Predicts and updates the position of moving objects (vehicles, pedestrians) using past data, smoothing noisy detections for more accurate tracking.</a:t>
            </a:r>
          </a:p>
          <a:p>
            <a:pPr algn="just"/>
            <a:r>
              <a:rPr lang="en-US" sz="1500" b="1" dirty="0"/>
              <a:t>Traffic Flow Estimation</a:t>
            </a:r>
            <a:r>
              <a:rPr lang="en-US" sz="1500" dirty="0"/>
              <a:t>: Estimates vehicle speed, count, and density from noisy sensor data, enhancing real-time traffic signal optimization.</a:t>
            </a:r>
          </a:p>
          <a:p>
            <a:pPr algn="just"/>
            <a:r>
              <a:rPr lang="en-US" sz="1500" b="1" dirty="0"/>
              <a:t>Sensor Fusion</a:t>
            </a:r>
            <a:r>
              <a:rPr lang="en-US" sz="1500" dirty="0"/>
              <a:t>: Combines data from multiple sensors (e.g., cameras, radar) to improve vehicle detection accuracy and traffic environment understanding.</a:t>
            </a:r>
          </a:p>
        </p:txBody>
      </p:sp>
      <p:sp>
        <p:nvSpPr>
          <p:cNvPr id="9" name="TextBox 8">
            <a:extLst>
              <a:ext uri="{FF2B5EF4-FFF2-40B4-BE49-F238E27FC236}">
                <a16:creationId xmlns:a16="http://schemas.microsoft.com/office/drawing/2014/main" id="{8BCA2FD6-B733-49D3-AF5E-6D21E8F5A1E3}"/>
              </a:ext>
            </a:extLst>
          </p:cNvPr>
          <p:cNvSpPr txBox="1"/>
          <p:nvPr/>
        </p:nvSpPr>
        <p:spPr>
          <a:xfrm>
            <a:off x="254820" y="4545252"/>
            <a:ext cx="5841180" cy="2285241"/>
          </a:xfrm>
          <a:prstGeom prst="rect">
            <a:avLst/>
          </a:prstGeom>
          <a:noFill/>
        </p:spPr>
        <p:txBody>
          <a:bodyPr wrap="square" rtlCol="0">
            <a:spAutoFit/>
          </a:bodyPr>
          <a:lstStyle/>
          <a:p>
            <a:pPr algn="just">
              <a:lnSpc>
                <a:spcPct val="150000"/>
              </a:lnSpc>
            </a:pPr>
            <a:r>
              <a:rPr lang="en-IN" sz="1500" b="1" dirty="0">
                <a:solidFill>
                  <a:srgbClr val="002060"/>
                </a:solidFill>
              </a:rPr>
              <a:t>Key Studies and Applications:</a:t>
            </a:r>
          </a:p>
          <a:p>
            <a:pPr marL="285750" indent="-285750" algn="just">
              <a:buFont typeface="Wingdings" panose="05000000000000000000" pitchFamily="2" charset="2"/>
              <a:buChar char="Ø"/>
            </a:pPr>
            <a:r>
              <a:rPr lang="en-IN" sz="1500" b="1" dirty="0"/>
              <a:t>Vehicle Tracking</a:t>
            </a:r>
            <a:r>
              <a:rPr lang="en-IN" sz="1500" dirty="0"/>
              <a:t>: </a:t>
            </a:r>
            <a:r>
              <a:rPr lang="en-IN" sz="1500" dirty="0" err="1"/>
              <a:t>Comaniciu</a:t>
            </a:r>
            <a:r>
              <a:rPr lang="en-IN" sz="1500" dirty="0"/>
              <a:t> et al. (2003) demonstrated the Kalman Filter's effectiveness in predicting vehicle positions in surveillance videos, even during occlusions, enhancing traffic monitoring by maintaining continuous tracking.</a:t>
            </a:r>
          </a:p>
          <a:p>
            <a:pPr marL="285750" indent="-285750" algn="just">
              <a:buFont typeface="Wingdings" panose="05000000000000000000" pitchFamily="2" charset="2"/>
              <a:buChar char="Ø"/>
            </a:pPr>
            <a:r>
              <a:rPr lang="en-US" sz="1500" b="1" dirty="0"/>
              <a:t>Traffic State Estimation</a:t>
            </a:r>
            <a:r>
              <a:rPr lang="en-US" sz="1500" dirty="0"/>
              <a:t>: Wang and </a:t>
            </a:r>
            <a:r>
              <a:rPr lang="en-US" sz="1500" dirty="0" err="1"/>
              <a:t>Papageorgiou</a:t>
            </a:r>
            <a:r>
              <a:rPr lang="en-US" sz="1500" dirty="0"/>
              <a:t> (2005) applied the Kalman Filter for real-time traffic density and flow estimation, improving prediction accuracy and supporting dynamic congestion management.</a:t>
            </a:r>
          </a:p>
        </p:txBody>
      </p:sp>
      <p:sp>
        <p:nvSpPr>
          <p:cNvPr id="11" name="TextBox 10">
            <a:extLst>
              <a:ext uri="{FF2B5EF4-FFF2-40B4-BE49-F238E27FC236}">
                <a16:creationId xmlns:a16="http://schemas.microsoft.com/office/drawing/2014/main" id="{2B5FE668-95EE-8A77-C36D-C0E887BAD8DA}"/>
              </a:ext>
            </a:extLst>
          </p:cNvPr>
          <p:cNvSpPr txBox="1"/>
          <p:nvPr/>
        </p:nvSpPr>
        <p:spPr>
          <a:xfrm>
            <a:off x="6095998" y="1298175"/>
            <a:ext cx="5841184" cy="1523494"/>
          </a:xfrm>
          <a:prstGeom prst="rect">
            <a:avLst/>
          </a:prstGeom>
          <a:noFill/>
        </p:spPr>
        <p:txBody>
          <a:bodyPr wrap="square" rtlCol="0">
            <a:spAutoFit/>
          </a:bodyPr>
          <a:lstStyle/>
          <a:p>
            <a:pPr algn="just"/>
            <a:r>
              <a:rPr lang="en-US" sz="1500" dirty="0"/>
              <a:t>YOLO, created by Joseph Redmon et al. in 2015, is a real-time object detection algorithm that treats detection as a single regression task, predicting bounding boxes and class probabilities from entire images. It offers much faster detection than traditional methods like R-CNN, making it ideal for real-time applications, including traffic management and computer vision.</a:t>
            </a:r>
            <a:endParaRPr lang="en-IN" sz="1500" dirty="0"/>
          </a:p>
        </p:txBody>
      </p:sp>
      <p:sp>
        <p:nvSpPr>
          <p:cNvPr id="12" name="TextBox 11">
            <a:extLst>
              <a:ext uri="{FF2B5EF4-FFF2-40B4-BE49-F238E27FC236}">
                <a16:creationId xmlns:a16="http://schemas.microsoft.com/office/drawing/2014/main" id="{57B46AF4-5974-0170-3D03-0F3B009CF3ED}"/>
              </a:ext>
            </a:extLst>
          </p:cNvPr>
          <p:cNvSpPr txBox="1"/>
          <p:nvPr/>
        </p:nvSpPr>
        <p:spPr>
          <a:xfrm>
            <a:off x="6080438" y="2721673"/>
            <a:ext cx="5841184" cy="1708160"/>
          </a:xfrm>
          <a:prstGeom prst="rect">
            <a:avLst/>
          </a:prstGeom>
          <a:noFill/>
        </p:spPr>
        <p:txBody>
          <a:bodyPr wrap="square" rtlCol="0">
            <a:spAutoFit/>
          </a:bodyPr>
          <a:lstStyle/>
          <a:p>
            <a:pPr algn="just"/>
            <a:r>
              <a:rPr lang="en-US" sz="1500" b="1" dirty="0"/>
              <a:t>Vehicle and Pedestrian Detection</a:t>
            </a:r>
            <a:r>
              <a:rPr lang="en-US" sz="1500" dirty="0"/>
              <a:t>: YOLO efficiently detects and classifies vehicles (cars, buses, motorcycles) and pedestrians in real-time traffic camera feeds, enhancing intelligent traffic systems with rapid response</a:t>
            </a:r>
          </a:p>
          <a:p>
            <a:r>
              <a:rPr lang="en-US" sz="1500" dirty="0"/>
              <a:t>capabilities.</a:t>
            </a:r>
            <a:br>
              <a:rPr lang="en-US" sz="1500" dirty="0"/>
            </a:br>
            <a:r>
              <a:rPr lang="en-IN" sz="1500" b="1" dirty="0"/>
              <a:t>Adaptive Traffic Signal Control</a:t>
            </a:r>
            <a:r>
              <a:rPr lang="en-IN" sz="1500" dirty="0"/>
              <a:t>: YOLO's vehicle detection output enables adaptive signal control, optimizing signal timings based on detected vehicle count and type in each lane for better traffic management.</a:t>
            </a:r>
            <a:endParaRPr lang="en-US" sz="1500" dirty="0"/>
          </a:p>
        </p:txBody>
      </p:sp>
      <p:sp>
        <p:nvSpPr>
          <p:cNvPr id="13" name="TextBox 12">
            <a:extLst>
              <a:ext uri="{FF2B5EF4-FFF2-40B4-BE49-F238E27FC236}">
                <a16:creationId xmlns:a16="http://schemas.microsoft.com/office/drawing/2014/main" id="{37C918D5-8D0D-6D04-D5A3-30A013503EBC}"/>
              </a:ext>
            </a:extLst>
          </p:cNvPr>
          <p:cNvSpPr txBox="1"/>
          <p:nvPr/>
        </p:nvSpPr>
        <p:spPr>
          <a:xfrm>
            <a:off x="6095998" y="4545251"/>
            <a:ext cx="5841184" cy="2285241"/>
          </a:xfrm>
          <a:prstGeom prst="rect">
            <a:avLst/>
          </a:prstGeom>
          <a:noFill/>
        </p:spPr>
        <p:txBody>
          <a:bodyPr wrap="square" rtlCol="0">
            <a:spAutoFit/>
          </a:bodyPr>
          <a:lstStyle/>
          <a:p>
            <a:pPr algn="just">
              <a:lnSpc>
                <a:spcPct val="150000"/>
              </a:lnSpc>
            </a:pPr>
            <a:r>
              <a:rPr lang="en-IN" sz="1500" b="1" dirty="0">
                <a:solidFill>
                  <a:srgbClr val="002060"/>
                </a:solidFill>
              </a:rPr>
              <a:t>Key Studies and Applications:</a:t>
            </a:r>
          </a:p>
          <a:p>
            <a:pPr marL="285750" indent="-285750" algn="just">
              <a:buFont typeface="Wingdings" panose="05000000000000000000" pitchFamily="2" charset="2"/>
              <a:buChar char="Ø"/>
            </a:pPr>
            <a:r>
              <a:rPr lang="en-US" sz="1500" b="1" dirty="0"/>
              <a:t>Real-Time Traffic Analysis</a:t>
            </a:r>
            <a:r>
              <a:rPr lang="en-US" sz="1500" dirty="0"/>
              <a:t>: Li et al. (2019) demonstrated YOLO's high detection accuracy and low latency for real-time vehicle detection on highway surveillance videos, proving its value for dynamic traffic management.</a:t>
            </a:r>
          </a:p>
          <a:p>
            <a:pPr marL="285750" indent="-285750" algn="just">
              <a:buFont typeface="Wingdings" panose="05000000000000000000" pitchFamily="2" charset="2"/>
              <a:buChar char="Ø"/>
            </a:pPr>
            <a:r>
              <a:rPr lang="en-US" sz="1500" b="1" dirty="0"/>
              <a:t>Smart City Applications</a:t>
            </a:r>
            <a:r>
              <a:rPr lang="en-US" sz="1500" dirty="0"/>
              <a:t>: Zhang et al. (2020) highlighted YOLO's role in smart city platforms for automatic incident detection and traffic monitoring, with its live camera feed processing enabling timely traffic management decisions.</a:t>
            </a:r>
            <a:endParaRPr lang="en-IN" sz="1500" b="1" dirty="0"/>
          </a:p>
        </p:txBody>
      </p:sp>
      <p:sp>
        <p:nvSpPr>
          <p:cNvPr id="20" name="TextBox 19">
            <a:extLst>
              <a:ext uri="{FF2B5EF4-FFF2-40B4-BE49-F238E27FC236}">
                <a16:creationId xmlns:a16="http://schemas.microsoft.com/office/drawing/2014/main" id="{FD0B7124-59DB-0443-06FC-3438F8E31296}"/>
              </a:ext>
            </a:extLst>
          </p:cNvPr>
          <p:cNvSpPr txBox="1"/>
          <p:nvPr/>
        </p:nvSpPr>
        <p:spPr>
          <a:xfrm>
            <a:off x="254810" y="898064"/>
            <a:ext cx="2130155" cy="400110"/>
          </a:xfrm>
          <a:prstGeom prst="rect">
            <a:avLst/>
          </a:prstGeom>
          <a:noFill/>
        </p:spPr>
        <p:txBody>
          <a:bodyPr wrap="square" rtlCol="0">
            <a:spAutoFit/>
          </a:bodyPr>
          <a:lstStyle/>
          <a:p>
            <a:r>
              <a:rPr lang="en-US" sz="2000" b="1" dirty="0">
                <a:solidFill>
                  <a:srgbClr val="002060"/>
                </a:solidFill>
              </a:rPr>
              <a:t>KALMAN FILTER</a:t>
            </a:r>
            <a:endParaRPr lang="en-IN" sz="2000" b="1" dirty="0">
              <a:solidFill>
                <a:srgbClr val="002060"/>
              </a:solidFill>
            </a:endParaRPr>
          </a:p>
        </p:txBody>
      </p:sp>
      <p:sp>
        <p:nvSpPr>
          <p:cNvPr id="21" name="TextBox 20">
            <a:extLst>
              <a:ext uri="{FF2B5EF4-FFF2-40B4-BE49-F238E27FC236}">
                <a16:creationId xmlns:a16="http://schemas.microsoft.com/office/drawing/2014/main" id="{3C723A3E-22CA-D0EA-B806-C2E829B4269C}"/>
              </a:ext>
            </a:extLst>
          </p:cNvPr>
          <p:cNvSpPr txBox="1"/>
          <p:nvPr/>
        </p:nvSpPr>
        <p:spPr>
          <a:xfrm>
            <a:off x="6141717" y="836509"/>
            <a:ext cx="1684921" cy="461665"/>
          </a:xfrm>
          <a:prstGeom prst="rect">
            <a:avLst/>
          </a:prstGeom>
          <a:noFill/>
        </p:spPr>
        <p:txBody>
          <a:bodyPr wrap="square" rtlCol="0">
            <a:spAutoFit/>
          </a:bodyPr>
          <a:lstStyle/>
          <a:p>
            <a:r>
              <a:rPr lang="en-US" sz="2400" b="1" dirty="0">
                <a:solidFill>
                  <a:srgbClr val="002060"/>
                </a:solidFill>
              </a:rPr>
              <a:t>YOLO</a:t>
            </a:r>
            <a:endParaRPr lang="en-IN" sz="2400" b="1" dirty="0">
              <a:solidFill>
                <a:srgbClr val="002060"/>
              </a:solidFill>
            </a:endParaRPr>
          </a:p>
        </p:txBody>
      </p:sp>
      <p:sp>
        <p:nvSpPr>
          <p:cNvPr id="28" name="Rectangle 27">
            <a:extLst>
              <a:ext uri="{FF2B5EF4-FFF2-40B4-BE49-F238E27FC236}">
                <a16:creationId xmlns:a16="http://schemas.microsoft.com/office/drawing/2014/main" id="{44F89F17-9E53-BF1F-0EB8-B357BEB719B2}"/>
              </a:ext>
            </a:extLst>
          </p:cNvPr>
          <p:cNvSpPr/>
          <p:nvPr/>
        </p:nvSpPr>
        <p:spPr>
          <a:xfrm>
            <a:off x="6080438" y="812882"/>
            <a:ext cx="45719" cy="5982255"/>
          </a:xfrm>
          <a:prstGeom prst="rect">
            <a:avLst/>
          </a:prstGeom>
          <a:ln>
            <a:solidFill>
              <a:schemeClr val="bg2"/>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8" name="Graphic 7" descr="Car with solid fill">
            <a:extLst>
              <a:ext uri="{FF2B5EF4-FFF2-40B4-BE49-F238E27FC236}">
                <a16:creationId xmlns:a16="http://schemas.microsoft.com/office/drawing/2014/main" id="{B1971784-5FD6-B5C0-4E03-CF13D7B607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18128" y="6457675"/>
            <a:ext cx="553998" cy="553998"/>
          </a:xfrm>
          <a:prstGeom prst="rect">
            <a:avLst/>
          </a:prstGeom>
        </p:spPr>
      </p:pic>
      <p:pic>
        <p:nvPicPr>
          <p:cNvPr id="10" name="Picture 9" descr="Techinvent 2024 - Events at Chandigarh University">
            <a:extLst>
              <a:ext uri="{FF2B5EF4-FFF2-40B4-BE49-F238E27FC236}">
                <a16:creationId xmlns:a16="http://schemas.microsoft.com/office/drawing/2014/main" id="{6C21A6BD-1A3E-9196-CC2B-1E8C2AE3DBCE}"/>
              </a:ext>
            </a:extLst>
          </p:cNvPr>
          <p:cNvPicPr>
            <a:picLocks noChangeAspect="1"/>
          </p:cNvPicPr>
          <p:nvPr/>
        </p:nvPicPr>
        <p:blipFill rotWithShape="1">
          <a:blip r:embed="rId5">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AC18E536-2401-4647-D35F-BAA9945E903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spTree>
    <p:extLst>
      <p:ext uri="{BB962C8B-B14F-4D97-AF65-F5344CB8AC3E}">
        <p14:creationId xmlns:p14="http://schemas.microsoft.com/office/powerpoint/2010/main" val="3253362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0F5115D-443C-0A79-F569-E4E241599942}"/>
              </a:ext>
            </a:extLst>
          </p:cNvPr>
          <p:cNvSpPr txBox="1"/>
          <p:nvPr/>
        </p:nvSpPr>
        <p:spPr>
          <a:xfrm>
            <a:off x="2007495" y="51035"/>
            <a:ext cx="7939266"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Frameworks and Innovations</a:t>
            </a:r>
            <a:endParaRPr lang="en-IN" sz="4400" b="1" dirty="0">
              <a:latin typeface="Times New Roman" panose="02020603050405020304" pitchFamily="18" charset="0"/>
              <a:cs typeface="Times New Roman" panose="02020603050405020304" pitchFamily="18" charset="0"/>
            </a:endParaRPr>
          </a:p>
        </p:txBody>
      </p:sp>
      <p:pic>
        <p:nvPicPr>
          <p:cNvPr id="1048" name="Picture 1047" descr="A logo of a gear&#10;&#10;Description automatically generated">
            <a:extLst>
              <a:ext uri="{FF2B5EF4-FFF2-40B4-BE49-F238E27FC236}">
                <a16:creationId xmlns:a16="http://schemas.microsoft.com/office/drawing/2014/main" id="{4C2F0838-12F6-6D56-7A3A-53AA10E817B3}"/>
              </a:ext>
            </a:extLst>
          </p:cNvPr>
          <p:cNvPicPr>
            <a:picLocks noChangeAspect="1"/>
          </p:cNvPicPr>
          <p:nvPr/>
        </p:nvPicPr>
        <p:blipFill>
          <a:blip r:embed="rId2">
            <a:extLst>
              <a:ext uri="{28A0092B-C50C-407E-A947-70E740481C1C}">
                <a14:useLocalDpi xmlns:a14="http://schemas.microsoft.com/office/drawing/2010/main" val="0"/>
              </a:ext>
            </a:extLst>
          </a:blip>
          <a:srcRect l="17260" t="20106" r="19246" b="16860"/>
          <a:stretch/>
        </p:blipFill>
        <p:spPr>
          <a:xfrm>
            <a:off x="5526722" y="3027356"/>
            <a:ext cx="1051560" cy="1043940"/>
          </a:xfrm>
          <a:prstGeom prst="ellipse">
            <a:avLst/>
          </a:prstGeom>
          <a:ln>
            <a:noFill/>
          </a:ln>
          <a:effectLst>
            <a:glow>
              <a:schemeClr val="accent3">
                <a:satMod val="175000"/>
                <a:alpha val="40000"/>
              </a:schemeClr>
            </a:glow>
            <a:outerShdw blurRad="76200" sx="1000" sy="1000" algn="ctr" rotWithShape="0">
              <a:prstClr val="black"/>
            </a:outerShdw>
            <a:softEdge rad="0"/>
          </a:effectLst>
        </p:spPr>
      </p:pic>
      <p:grpSp>
        <p:nvGrpSpPr>
          <p:cNvPr id="10" name="Group 9">
            <a:extLst>
              <a:ext uri="{FF2B5EF4-FFF2-40B4-BE49-F238E27FC236}">
                <a16:creationId xmlns:a16="http://schemas.microsoft.com/office/drawing/2014/main" id="{66DBC99A-0CC0-A6B2-6192-492819FE3EAD}"/>
              </a:ext>
            </a:extLst>
          </p:cNvPr>
          <p:cNvGrpSpPr/>
          <p:nvPr/>
        </p:nvGrpSpPr>
        <p:grpSpPr>
          <a:xfrm>
            <a:off x="6826384" y="1142484"/>
            <a:ext cx="4329296" cy="1468997"/>
            <a:chOff x="6826384" y="1223764"/>
            <a:chExt cx="4329296" cy="1468997"/>
          </a:xfrm>
        </p:grpSpPr>
        <p:sp>
          <p:nvSpPr>
            <p:cNvPr id="1050" name="Rectangle: Rounded Corners 1049">
              <a:extLst>
                <a:ext uri="{FF2B5EF4-FFF2-40B4-BE49-F238E27FC236}">
                  <a16:creationId xmlns:a16="http://schemas.microsoft.com/office/drawing/2014/main" id="{680E5773-6410-01D6-0C00-AFF0D465CFCF}"/>
                </a:ext>
              </a:extLst>
            </p:cNvPr>
            <p:cNvSpPr/>
            <p:nvPr/>
          </p:nvSpPr>
          <p:spPr>
            <a:xfrm>
              <a:off x="7750630" y="1319712"/>
              <a:ext cx="3405050" cy="1277101"/>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lIns="1368000" tIns="0" rIns="0" rtlCol="0" anchor="ctr"/>
            <a:lstStyle/>
            <a:p>
              <a:r>
                <a:rPr lang="en-US" sz="2400" b="1" dirty="0"/>
                <a:t>CNN</a:t>
              </a:r>
            </a:p>
            <a:p>
              <a:r>
                <a:rPr lang="en-US" dirty="0"/>
                <a:t>Classifies traffic </a:t>
              </a:r>
              <a:br>
                <a:rPr lang="en-US" dirty="0"/>
              </a:br>
              <a:r>
                <a:rPr lang="en-US" dirty="0"/>
                <a:t>signs and objects</a:t>
              </a:r>
              <a:endParaRPr lang="en-IN" dirty="0"/>
            </a:p>
          </p:txBody>
        </p:sp>
        <p:pic>
          <p:nvPicPr>
            <p:cNvPr id="1051" name="Picture 6">
              <a:extLst>
                <a:ext uri="{FF2B5EF4-FFF2-40B4-BE49-F238E27FC236}">
                  <a16:creationId xmlns:a16="http://schemas.microsoft.com/office/drawing/2014/main" id="{AD0CCE22-BF20-6337-E363-D432442847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095" r="19408"/>
            <a:stretch/>
          </p:blipFill>
          <p:spPr bwMode="auto">
            <a:xfrm>
              <a:off x="6826384" y="1223764"/>
              <a:ext cx="1973321" cy="1468997"/>
            </a:xfrm>
            <a:prstGeom prst="rect">
              <a:avLst/>
            </a:prstGeom>
            <a:ln w="57150">
              <a:solidFill>
                <a:schemeClr val="tx1"/>
              </a:solidFill>
            </a:ln>
            <a:effectLst>
              <a:outerShdw blurRad="63500" sx="106000" sy="106000" algn="ctr" rotWithShape="0">
                <a:prstClr val="black">
                  <a:alpha val="54000"/>
                </a:prstClr>
              </a:outerShdw>
              <a:softEdge rad="38100"/>
            </a:effectLst>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D9E875F3-5C75-DF0F-2D38-5BF0AB9A3025}"/>
              </a:ext>
            </a:extLst>
          </p:cNvPr>
          <p:cNvGrpSpPr/>
          <p:nvPr/>
        </p:nvGrpSpPr>
        <p:grpSpPr>
          <a:xfrm>
            <a:off x="7781519" y="2921754"/>
            <a:ext cx="4007032" cy="1622004"/>
            <a:chOff x="7781519" y="3003034"/>
            <a:chExt cx="4007032" cy="1622004"/>
          </a:xfrm>
        </p:grpSpPr>
        <p:sp>
          <p:nvSpPr>
            <p:cNvPr id="1053" name="Rectangle: Rounded Corners 1052">
              <a:extLst>
                <a:ext uri="{FF2B5EF4-FFF2-40B4-BE49-F238E27FC236}">
                  <a16:creationId xmlns:a16="http://schemas.microsoft.com/office/drawing/2014/main" id="{F5E59CDA-F831-F139-5DCD-AF4E14977D5F}"/>
                </a:ext>
              </a:extLst>
            </p:cNvPr>
            <p:cNvSpPr/>
            <p:nvPr/>
          </p:nvSpPr>
          <p:spPr>
            <a:xfrm>
              <a:off x="8711170" y="3166448"/>
              <a:ext cx="3077381" cy="1332000"/>
            </a:xfrm>
            <a:prstGeom prst="roundRect">
              <a:avLst/>
            </a:prstGeom>
            <a:solidFill>
              <a:srgbClr val="4472C4"/>
            </a:solidFill>
            <a:ln w="3810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0" tIns="0" rtlCol="0" anchor="ctr"/>
            <a:lstStyle/>
            <a:p>
              <a:pPr algn="ctr"/>
              <a:r>
                <a:rPr lang="en-US" b="1" dirty="0"/>
                <a:t>V2I Communication</a:t>
              </a:r>
            </a:p>
            <a:p>
              <a:pPr algn="ctr"/>
              <a:r>
                <a:rPr lang="en-US" sz="1600" dirty="0"/>
                <a:t>Connects vehicles with </a:t>
              </a:r>
            </a:p>
            <a:p>
              <a:pPr algn="ctr"/>
              <a:r>
                <a:rPr lang="en-US" sz="1600" dirty="0"/>
                <a:t>traffic infrastructure</a:t>
              </a:r>
              <a:endParaRPr lang="en-IN" sz="1600" dirty="0"/>
            </a:p>
          </p:txBody>
        </p:sp>
        <p:pic>
          <p:nvPicPr>
            <p:cNvPr id="1054" name="Picture 1053">
              <a:extLst>
                <a:ext uri="{FF2B5EF4-FFF2-40B4-BE49-F238E27FC236}">
                  <a16:creationId xmlns:a16="http://schemas.microsoft.com/office/drawing/2014/main" id="{9BC99249-7951-0B0D-4268-DEEE48EF91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1519" y="3003034"/>
              <a:ext cx="1622004" cy="1622004"/>
            </a:xfrm>
            <a:prstGeom prst="rect">
              <a:avLst/>
            </a:prstGeom>
            <a:ln w="57150">
              <a:solidFill>
                <a:schemeClr val="tx1"/>
              </a:solidFill>
            </a:ln>
            <a:effectLst>
              <a:outerShdw blurRad="63500" sx="107000" sy="107000" algn="ctr" rotWithShape="0">
                <a:prstClr val="black">
                  <a:alpha val="40000"/>
                </a:prstClr>
              </a:outerShdw>
              <a:softEdge rad="25400"/>
            </a:effectLst>
          </p:spPr>
        </p:pic>
      </p:grpSp>
      <p:grpSp>
        <p:nvGrpSpPr>
          <p:cNvPr id="3" name="Group 2">
            <a:extLst>
              <a:ext uri="{FF2B5EF4-FFF2-40B4-BE49-F238E27FC236}">
                <a16:creationId xmlns:a16="http://schemas.microsoft.com/office/drawing/2014/main" id="{CF44FE16-78A4-8C1F-0F7C-CF3D4D8608F9}"/>
              </a:ext>
            </a:extLst>
          </p:cNvPr>
          <p:cNvGrpSpPr/>
          <p:nvPr/>
        </p:nvGrpSpPr>
        <p:grpSpPr>
          <a:xfrm>
            <a:off x="322001" y="2940042"/>
            <a:ext cx="4036879" cy="1622004"/>
            <a:chOff x="322001" y="3021322"/>
            <a:chExt cx="4036879" cy="1622004"/>
          </a:xfrm>
        </p:grpSpPr>
        <p:sp>
          <p:nvSpPr>
            <p:cNvPr id="1056" name="Rectangle: Rounded Corners 1055">
              <a:extLst>
                <a:ext uri="{FF2B5EF4-FFF2-40B4-BE49-F238E27FC236}">
                  <a16:creationId xmlns:a16="http://schemas.microsoft.com/office/drawing/2014/main" id="{5E79CCAC-1199-1327-452B-75132A781D72}"/>
                </a:ext>
              </a:extLst>
            </p:cNvPr>
            <p:cNvSpPr/>
            <p:nvPr/>
          </p:nvSpPr>
          <p:spPr>
            <a:xfrm>
              <a:off x="322001" y="3177947"/>
              <a:ext cx="3176711" cy="1332482"/>
            </a:xfrm>
            <a:prstGeom prst="roundRect">
              <a:avLst/>
            </a:prstGeom>
            <a:solidFill>
              <a:srgbClr val="4472C4"/>
            </a:solidFill>
            <a:ln w="38100"/>
          </p:spPr>
          <p:style>
            <a:lnRef idx="2">
              <a:schemeClr val="accent1">
                <a:shade val="15000"/>
              </a:schemeClr>
            </a:lnRef>
            <a:fillRef idx="1">
              <a:schemeClr val="accent1"/>
            </a:fillRef>
            <a:effectRef idx="0">
              <a:schemeClr val="accent1"/>
            </a:effectRef>
            <a:fontRef idx="minor">
              <a:schemeClr val="lt1"/>
            </a:fontRef>
          </p:style>
          <p:txBody>
            <a:bodyPr lIns="0" tIns="252000" rIns="288000" bIns="0" rtlCol="0" anchor="ctr"/>
            <a:lstStyle/>
            <a:p>
              <a:r>
                <a:rPr lang="en-US" sz="2000" b="1" dirty="0"/>
                <a:t>Computer Vision (CV) </a:t>
              </a:r>
            </a:p>
            <a:p>
              <a:r>
                <a:rPr lang="en-US" dirty="0"/>
                <a:t>Detects and classifies</a:t>
              </a:r>
            </a:p>
            <a:p>
              <a:r>
                <a:rPr lang="en-US" dirty="0"/>
                <a:t>Vehicles in real time.</a:t>
              </a:r>
            </a:p>
            <a:p>
              <a:endParaRPr lang="en-IN" dirty="0"/>
            </a:p>
          </p:txBody>
        </p:sp>
        <p:pic>
          <p:nvPicPr>
            <p:cNvPr id="1057" name="Picture 8" descr="Computer Vision Flat Illustration">
              <a:extLst>
                <a:ext uri="{FF2B5EF4-FFF2-40B4-BE49-F238E27FC236}">
                  <a16:creationId xmlns:a16="http://schemas.microsoft.com/office/drawing/2014/main" id="{01ECCDBE-41CC-1601-4F51-BF1E25E9C2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6876" y="3021322"/>
              <a:ext cx="1622004" cy="1622004"/>
            </a:xfrm>
            <a:prstGeom prst="rect">
              <a:avLst/>
            </a:prstGeom>
            <a:ln w="57150">
              <a:solidFill>
                <a:schemeClr val="tx1"/>
              </a:solidFill>
            </a:ln>
            <a:effectLst>
              <a:outerShdw blurRad="63500" sx="107000" sy="107000" algn="ctr"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985A6F34-4C6A-A92F-34F7-C1F912C92C7F}"/>
              </a:ext>
            </a:extLst>
          </p:cNvPr>
          <p:cNvGrpSpPr/>
          <p:nvPr/>
        </p:nvGrpSpPr>
        <p:grpSpPr>
          <a:xfrm>
            <a:off x="6826385" y="4920781"/>
            <a:ext cx="4401065" cy="1688350"/>
            <a:chOff x="6826385" y="5002061"/>
            <a:chExt cx="4401065" cy="1688350"/>
          </a:xfrm>
        </p:grpSpPr>
        <p:sp>
          <p:nvSpPr>
            <p:cNvPr id="1059" name="Rectangle: Rounded Corners 1058">
              <a:extLst>
                <a:ext uri="{FF2B5EF4-FFF2-40B4-BE49-F238E27FC236}">
                  <a16:creationId xmlns:a16="http://schemas.microsoft.com/office/drawing/2014/main" id="{4FF22974-547F-E8AE-4A60-2DC4615D60E8}"/>
                </a:ext>
              </a:extLst>
            </p:cNvPr>
            <p:cNvSpPr/>
            <p:nvPr/>
          </p:nvSpPr>
          <p:spPr>
            <a:xfrm>
              <a:off x="7686195" y="5185799"/>
              <a:ext cx="3541255" cy="1342461"/>
            </a:xfrm>
            <a:prstGeom prst="round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36000" rtlCol="0" anchor="ctr"/>
            <a:lstStyle/>
            <a:p>
              <a:pPr algn="ctr"/>
              <a:r>
                <a:rPr lang="en-IN" sz="2000" b="1" dirty="0"/>
                <a:t>Feedback Mechanism </a:t>
              </a:r>
              <a:r>
                <a:rPr lang="en-US" dirty="0"/>
                <a:t>Continuously improves </a:t>
              </a:r>
            </a:p>
            <a:p>
              <a:pPr algn="ctr"/>
              <a:r>
                <a:rPr lang="en-US" dirty="0"/>
                <a:t>using real-time data</a:t>
              </a:r>
              <a:endParaRPr lang="en-IN" dirty="0"/>
            </a:p>
          </p:txBody>
        </p:sp>
        <p:pic>
          <p:nvPicPr>
            <p:cNvPr id="1060" name="Picture 10" descr="Feedback Vector Icon Assessment Illustration Sign Stock Vector (Royalty  Free) 1677899554 | Shutterstock">
              <a:extLst>
                <a:ext uri="{FF2B5EF4-FFF2-40B4-BE49-F238E27FC236}">
                  <a16:creationId xmlns:a16="http://schemas.microsoft.com/office/drawing/2014/main" id="{83B2BAF0-8E54-C73D-594A-EB60DCFCAFF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7330"/>
            <a:stretch/>
          </p:blipFill>
          <p:spPr bwMode="auto">
            <a:xfrm>
              <a:off x="6826385" y="5002061"/>
              <a:ext cx="1719618" cy="1688350"/>
            </a:xfrm>
            <a:prstGeom prst="rect">
              <a:avLst/>
            </a:prstGeom>
            <a:ln w="57150">
              <a:solidFill>
                <a:schemeClr val="tx1"/>
              </a:solidFill>
            </a:ln>
            <a:effectLst>
              <a:outerShdw blurRad="63500" sx="107000" sy="107000" algn="ctr"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grpSp>
      <p:grpSp>
        <p:nvGrpSpPr>
          <p:cNvPr id="4" name="Group 3">
            <a:extLst>
              <a:ext uri="{FF2B5EF4-FFF2-40B4-BE49-F238E27FC236}">
                <a16:creationId xmlns:a16="http://schemas.microsoft.com/office/drawing/2014/main" id="{ED0D916A-B80F-7F46-A7EA-3E8C61320F44}"/>
              </a:ext>
            </a:extLst>
          </p:cNvPr>
          <p:cNvGrpSpPr/>
          <p:nvPr/>
        </p:nvGrpSpPr>
        <p:grpSpPr>
          <a:xfrm>
            <a:off x="1225910" y="4920781"/>
            <a:ext cx="4116924" cy="1688350"/>
            <a:chOff x="1225910" y="5002061"/>
            <a:chExt cx="4116924" cy="1688350"/>
          </a:xfrm>
        </p:grpSpPr>
        <p:sp>
          <p:nvSpPr>
            <p:cNvPr id="1062" name="Rectangle: Rounded Corners 1061">
              <a:extLst>
                <a:ext uri="{FF2B5EF4-FFF2-40B4-BE49-F238E27FC236}">
                  <a16:creationId xmlns:a16="http://schemas.microsoft.com/office/drawing/2014/main" id="{B9C6E580-EDCA-DCA6-4B45-4CE0CD8B4E36}"/>
                </a:ext>
              </a:extLst>
            </p:cNvPr>
            <p:cNvSpPr/>
            <p:nvPr/>
          </p:nvSpPr>
          <p:spPr>
            <a:xfrm>
              <a:off x="1225910" y="5191279"/>
              <a:ext cx="3243555" cy="1386985"/>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lIns="360000" rtlCol="0" anchor="ctr"/>
            <a:lstStyle/>
            <a:p>
              <a:r>
                <a:rPr lang="en-US" sz="2400" b="1" dirty="0"/>
                <a:t>YOLO</a:t>
              </a:r>
              <a:endParaRPr lang="en-US" sz="2400" dirty="0"/>
            </a:p>
            <a:p>
              <a:r>
                <a:rPr lang="en-IN" dirty="0"/>
                <a:t>Real-time object </a:t>
              </a:r>
            </a:p>
            <a:p>
              <a:r>
                <a:rPr lang="en-IN" dirty="0"/>
                <a:t>detection model.</a:t>
              </a:r>
              <a:endParaRPr lang="en-US" dirty="0"/>
            </a:p>
          </p:txBody>
        </p:sp>
        <p:pic>
          <p:nvPicPr>
            <p:cNvPr id="1063" name="Picture 12" descr="What Is The Future Of Artificial Intelligence AI In Transportation?">
              <a:extLst>
                <a:ext uri="{FF2B5EF4-FFF2-40B4-BE49-F238E27FC236}">
                  <a16:creationId xmlns:a16="http://schemas.microsoft.com/office/drawing/2014/main" id="{4DA939B8-EBDB-5EE7-AED3-A0EDE67721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86700" y="5002061"/>
              <a:ext cx="1656134" cy="1688350"/>
            </a:xfrm>
            <a:prstGeom prst="rect">
              <a:avLst/>
            </a:prstGeom>
            <a:ln w="57150">
              <a:solidFill>
                <a:schemeClr val="tx1"/>
              </a:solidFill>
            </a:ln>
            <a:effectLst>
              <a:outerShdw blurRad="63500" sx="107000" sy="107000" algn="ctr" rotWithShape="0">
                <a:prstClr val="black">
                  <a:alpha val="45000"/>
                </a:prstClr>
              </a:outerShdw>
              <a:softEdge rad="25400"/>
            </a:effectLst>
            <a:extLst>
              <a:ext uri="{909E8E84-426E-40DD-AFC4-6F175D3DCCD1}">
                <a14:hiddenFill xmlns:a14="http://schemas.microsoft.com/office/drawing/2010/main">
                  <a:solidFill>
                    <a:srgbClr val="FFFFFF"/>
                  </a:solidFill>
                </a14:hiddenFill>
              </a:ext>
            </a:extLst>
          </p:spPr>
        </p:pic>
      </p:grpSp>
      <p:grpSp>
        <p:nvGrpSpPr>
          <p:cNvPr id="2" name="Group 1">
            <a:extLst>
              <a:ext uri="{FF2B5EF4-FFF2-40B4-BE49-F238E27FC236}">
                <a16:creationId xmlns:a16="http://schemas.microsoft.com/office/drawing/2014/main" id="{BB37CED5-B77D-0C76-6881-E15287E89A22}"/>
              </a:ext>
            </a:extLst>
          </p:cNvPr>
          <p:cNvGrpSpPr/>
          <p:nvPr/>
        </p:nvGrpSpPr>
        <p:grpSpPr>
          <a:xfrm>
            <a:off x="1163320" y="1142484"/>
            <a:ext cx="4156578" cy="1468997"/>
            <a:chOff x="1163320" y="1223764"/>
            <a:chExt cx="4156578" cy="1468997"/>
          </a:xfrm>
          <a:solidFill>
            <a:srgbClr val="4472C4"/>
          </a:solidFill>
        </p:grpSpPr>
        <p:sp>
          <p:nvSpPr>
            <p:cNvPr id="1065" name="Rectangle: Rounded Corners 1064">
              <a:extLst>
                <a:ext uri="{FF2B5EF4-FFF2-40B4-BE49-F238E27FC236}">
                  <a16:creationId xmlns:a16="http://schemas.microsoft.com/office/drawing/2014/main" id="{621095DF-F317-29B1-E6BC-18673A6472BE}"/>
                </a:ext>
              </a:extLst>
            </p:cNvPr>
            <p:cNvSpPr/>
            <p:nvPr/>
          </p:nvSpPr>
          <p:spPr>
            <a:xfrm>
              <a:off x="1163320" y="1319712"/>
              <a:ext cx="3321597" cy="1277101"/>
            </a:xfrm>
            <a:prstGeom prst="roundRect">
              <a:avLst/>
            </a:prstGeom>
            <a:grpFill/>
            <a:ln w="38100"/>
          </p:spPr>
          <p:style>
            <a:lnRef idx="2">
              <a:schemeClr val="accent1">
                <a:shade val="15000"/>
              </a:schemeClr>
            </a:lnRef>
            <a:fillRef idx="1">
              <a:schemeClr val="accent1"/>
            </a:fillRef>
            <a:effectRef idx="0">
              <a:schemeClr val="accent1"/>
            </a:effectRef>
            <a:fontRef idx="minor">
              <a:schemeClr val="lt1"/>
            </a:fontRef>
          </p:style>
          <p:txBody>
            <a:bodyPr lIns="72000" tIns="144000" rIns="216000" rtlCol="0" anchor="t" anchorCtr="0"/>
            <a:lstStyle/>
            <a:p>
              <a:pPr algn="just"/>
              <a:r>
                <a:rPr lang="en-US" sz="2400" b="1" dirty="0"/>
                <a:t>Kalman Filter </a:t>
              </a:r>
            </a:p>
            <a:p>
              <a:pPr algn="just"/>
              <a:r>
                <a:rPr lang="en-US" dirty="0"/>
                <a:t>Predicts and </a:t>
              </a:r>
            </a:p>
            <a:p>
              <a:pPr algn="just"/>
              <a:r>
                <a:rPr lang="en-US" dirty="0"/>
                <a:t>Refines traffic flow</a:t>
              </a:r>
            </a:p>
          </p:txBody>
        </p:sp>
        <p:pic>
          <p:nvPicPr>
            <p:cNvPr id="1066" name="Picture 14" descr="Working principle of Kalman filter. | Download Scientific Diagram">
              <a:extLst>
                <a:ext uri="{FF2B5EF4-FFF2-40B4-BE49-F238E27FC236}">
                  <a16:creationId xmlns:a16="http://schemas.microsoft.com/office/drawing/2014/main" id="{D6B87EE6-B446-E250-57E8-6FF13F5FE30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89832" y="1223764"/>
              <a:ext cx="2030066" cy="1468997"/>
            </a:xfrm>
            <a:prstGeom prst="rect">
              <a:avLst/>
            </a:prstGeom>
            <a:grpFill/>
            <a:ln w="57150">
              <a:solidFill>
                <a:schemeClr val="tx1"/>
              </a:solidFill>
            </a:ln>
            <a:effectLst>
              <a:outerShdw blurRad="63500" sx="107000" sy="107000" algn="ctr" rotWithShape="0">
                <a:prstClr val="black">
                  <a:alpha val="40000"/>
                </a:prstClr>
              </a:outerShdw>
              <a:softEdge rad="31750"/>
            </a:effectLst>
          </p:spPr>
        </p:pic>
      </p:grpSp>
      <p:sp>
        <p:nvSpPr>
          <p:cNvPr id="1067" name="TextBox 1066">
            <a:extLst>
              <a:ext uri="{FF2B5EF4-FFF2-40B4-BE49-F238E27FC236}">
                <a16:creationId xmlns:a16="http://schemas.microsoft.com/office/drawing/2014/main" id="{1DC8CF68-9939-6D1A-EED3-618A9DBEA2E2}"/>
              </a:ext>
            </a:extLst>
          </p:cNvPr>
          <p:cNvSpPr txBox="1"/>
          <p:nvPr/>
        </p:nvSpPr>
        <p:spPr>
          <a:xfrm>
            <a:off x="5345437" y="4135574"/>
            <a:ext cx="1514475" cy="369332"/>
          </a:xfrm>
          <a:prstGeom prst="rect">
            <a:avLst/>
          </a:prstGeom>
          <a:noFill/>
        </p:spPr>
        <p:txBody>
          <a:bodyPr wrap="square" rtlCol="0">
            <a:spAutoFit/>
          </a:bodyPr>
          <a:lstStyle/>
          <a:p>
            <a:r>
              <a:rPr lang="en-US" dirty="0"/>
              <a:t>FRAMEWORK</a:t>
            </a:r>
            <a:endParaRPr lang="en-IN" dirty="0"/>
          </a:p>
        </p:txBody>
      </p:sp>
      <p:pic>
        <p:nvPicPr>
          <p:cNvPr id="21" name="Picture 20" descr="Chandigarh University (CU ...">
            <a:extLst>
              <a:ext uri="{FF2B5EF4-FFF2-40B4-BE49-F238E27FC236}">
                <a16:creationId xmlns:a16="http://schemas.microsoft.com/office/drawing/2014/main" id="{F8F04939-F3E1-5BE5-E558-8B0A35C7678B}"/>
              </a:ext>
            </a:extLst>
          </p:cNvPr>
          <p:cNvPicPr>
            <a:picLocks noChangeAspect="1"/>
          </p:cNvPicPr>
          <p:nvPr/>
        </p:nvPicPr>
        <p:blipFill>
          <a:blip r:embed="rId9">
            <a:extLst>
              <a:ext uri="{28A0092B-C50C-407E-A947-70E740481C1C}">
                <a14:useLocalDpi xmlns:a14="http://schemas.microsoft.com/office/drawing/2010/main" val="0"/>
              </a:ext>
            </a:extLst>
          </a:blip>
          <a:srcRect r="77812"/>
          <a:stretch/>
        </p:blipFill>
        <p:spPr bwMode="auto">
          <a:xfrm>
            <a:off x="49160" y="49160"/>
            <a:ext cx="507021" cy="769441"/>
          </a:xfrm>
          <a:prstGeom prst="rect">
            <a:avLst/>
          </a:prstGeom>
          <a:noFill/>
          <a:ln>
            <a:noFill/>
          </a:ln>
        </p:spPr>
      </p:pic>
      <p:pic>
        <p:nvPicPr>
          <p:cNvPr id="22" name="Picture 21" descr="Techinvent 2024 - Events at Chandigarh University">
            <a:extLst>
              <a:ext uri="{FF2B5EF4-FFF2-40B4-BE49-F238E27FC236}">
                <a16:creationId xmlns:a16="http://schemas.microsoft.com/office/drawing/2014/main" id="{C7A1596E-49CC-9222-ECF2-C85AF3AA1053}"/>
              </a:ext>
            </a:extLst>
          </p:cNvPr>
          <p:cNvPicPr>
            <a:picLocks noChangeAspect="1"/>
          </p:cNvPicPr>
          <p:nvPr/>
        </p:nvPicPr>
        <p:blipFill rotWithShape="1">
          <a:blip r:embed="rId10">
            <a:extLst>
              <a:ext uri="{28A0092B-C50C-407E-A947-70E740481C1C}">
                <a14:useLocalDpi xmlns:a14="http://schemas.microsoft.com/office/drawing/2010/main" val="0"/>
              </a:ext>
            </a:extLst>
          </a:blip>
          <a:srcRect l="2925" t="6327" r="48283" b="5103"/>
          <a:stretch/>
        </p:blipFill>
        <p:spPr bwMode="auto">
          <a:xfrm>
            <a:off x="11442011" y="49161"/>
            <a:ext cx="700829" cy="668471"/>
          </a:xfrm>
          <a:prstGeom prst="rect">
            <a:avLst/>
          </a:prstGeom>
          <a:noFill/>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F882FFC2-64A2-9ACA-83CF-AAA1979DC88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628359" y="49159"/>
            <a:ext cx="707793" cy="668471"/>
          </a:xfrm>
          <a:prstGeom prst="rect">
            <a:avLst/>
          </a:prstGeom>
        </p:spPr>
      </p:pic>
      <p:pic>
        <p:nvPicPr>
          <p:cNvPr id="5" name="Graphic 4" descr="Car with solid fill">
            <a:extLst>
              <a:ext uri="{FF2B5EF4-FFF2-40B4-BE49-F238E27FC236}">
                <a16:creationId xmlns:a16="http://schemas.microsoft.com/office/drawing/2014/main" id="{5B132BF2-0C80-51DA-FFAF-2B335E054FF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19001" y="6446980"/>
            <a:ext cx="553998" cy="553998"/>
          </a:xfrm>
          <a:prstGeom prst="rect">
            <a:avLst/>
          </a:prstGeom>
        </p:spPr>
      </p:pic>
    </p:spTree>
    <p:extLst>
      <p:ext uri="{BB962C8B-B14F-4D97-AF65-F5344CB8AC3E}">
        <p14:creationId xmlns:p14="http://schemas.microsoft.com/office/powerpoint/2010/main" val="1491660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86B35422-0985-AED2-0716-854C30B57F06}"/>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0" y="38481"/>
            <a:ext cx="430830" cy="730960"/>
          </a:xfrm>
          <a:prstGeom prst="rect">
            <a:avLst/>
          </a:prstGeom>
          <a:noFill/>
          <a:ln>
            <a:noFill/>
          </a:ln>
        </p:spPr>
      </p:pic>
      <p:pic>
        <p:nvPicPr>
          <p:cNvPr id="5" name="Picture 4" descr="Techinvent 2024 - Events at Chandigarh University">
            <a:extLst>
              <a:ext uri="{FF2B5EF4-FFF2-40B4-BE49-F238E27FC236}">
                <a16:creationId xmlns:a16="http://schemas.microsoft.com/office/drawing/2014/main" id="{2DC84B82-4074-8858-BC36-E13A34A019DC}"/>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520796" y="49161"/>
            <a:ext cx="622044" cy="593323"/>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4F227B4-40B1-0496-B0C3-309F288132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98752" y="49161"/>
            <a:ext cx="622044" cy="587486"/>
          </a:xfrm>
          <a:prstGeom prst="rect">
            <a:avLst/>
          </a:prstGeom>
        </p:spPr>
      </p:pic>
      <p:sp>
        <p:nvSpPr>
          <p:cNvPr id="7" name="TextBox 6">
            <a:extLst>
              <a:ext uri="{FF2B5EF4-FFF2-40B4-BE49-F238E27FC236}">
                <a16:creationId xmlns:a16="http://schemas.microsoft.com/office/drawing/2014/main" id="{F0F5115D-443C-0A79-F569-E4E241599942}"/>
              </a:ext>
            </a:extLst>
          </p:cNvPr>
          <p:cNvSpPr txBox="1"/>
          <p:nvPr/>
        </p:nvSpPr>
        <p:spPr>
          <a:xfrm>
            <a:off x="4252734" y="0"/>
            <a:ext cx="3537028"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Methodology</a:t>
            </a:r>
            <a:endParaRPr lang="en-IN" sz="4400" b="1"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4CC5F494-98BE-AC58-85B1-7EFBE332DA36}"/>
              </a:ext>
            </a:extLst>
          </p:cNvPr>
          <p:cNvSpPr/>
          <p:nvPr/>
        </p:nvSpPr>
        <p:spPr>
          <a:xfrm>
            <a:off x="159556" y="870015"/>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 Collection</a:t>
            </a:r>
            <a:r>
              <a:rPr lang="en-US" dirty="0"/>
              <a:t>: Cameras and sensors detect real-time traffic flow, with YOLO for vehicle detection and classification.</a:t>
            </a:r>
            <a:endParaRPr lang="en-IN" dirty="0"/>
          </a:p>
        </p:txBody>
      </p:sp>
      <p:sp>
        <p:nvSpPr>
          <p:cNvPr id="9" name="Rectangle: Rounded Corners 8">
            <a:extLst>
              <a:ext uri="{FF2B5EF4-FFF2-40B4-BE49-F238E27FC236}">
                <a16:creationId xmlns:a16="http://schemas.microsoft.com/office/drawing/2014/main" id="{FC5BD522-82C9-E9FF-DBCD-F13CEAB7CEAE}"/>
              </a:ext>
            </a:extLst>
          </p:cNvPr>
          <p:cNvSpPr/>
          <p:nvPr/>
        </p:nvSpPr>
        <p:spPr>
          <a:xfrm>
            <a:off x="159556" y="1869473"/>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Traffic Prediction</a:t>
            </a:r>
            <a:r>
              <a:rPr lang="en-US" dirty="0"/>
              <a:t>: Kalman filter and AI/ML models forecast traffic patterns, optimizing flow and reducing congestion.</a:t>
            </a:r>
            <a:endParaRPr lang="en-IN" dirty="0"/>
          </a:p>
        </p:txBody>
      </p:sp>
      <p:sp>
        <p:nvSpPr>
          <p:cNvPr id="10" name="Rectangle: Rounded Corners 9">
            <a:extLst>
              <a:ext uri="{FF2B5EF4-FFF2-40B4-BE49-F238E27FC236}">
                <a16:creationId xmlns:a16="http://schemas.microsoft.com/office/drawing/2014/main" id="{D45BC076-B506-C34F-F006-04CF4D5A154C}"/>
              </a:ext>
            </a:extLst>
          </p:cNvPr>
          <p:cNvSpPr/>
          <p:nvPr/>
        </p:nvSpPr>
        <p:spPr>
          <a:xfrm>
            <a:off x="159556" y="2868931"/>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Event &amp; Weather Handling</a:t>
            </a:r>
            <a:r>
              <a:rPr lang="en-US" dirty="0"/>
              <a:t>: The system integrates special events and weather data to adjust traffic control dynamically.</a:t>
            </a:r>
            <a:endParaRPr lang="en-IN" dirty="0"/>
          </a:p>
        </p:txBody>
      </p:sp>
      <p:sp>
        <p:nvSpPr>
          <p:cNvPr id="11" name="Rectangle: Rounded Corners 10">
            <a:extLst>
              <a:ext uri="{FF2B5EF4-FFF2-40B4-BE49-F238E27FC236}">
                <a16:creationId xmlns:a16="http://schemas.microsoft.com/office/drawing/2014/main" id="{1773FE30-85CE-CF8B-A8E7-7E2BC64CE9CF}"/>
              </a:ext>
            </a:extLst>
          </p:cNvPr>
          <p:cNvSpPr/>
          <p:nvPr/>
        </p:nvSpPr>
        <p:spPr>
          <a:xfrm>
            <a:off x="159556" y="3868389"/>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Real-Time Analysis</a:t>
            </a:r>
            <a:r>
              <a:rPr lang="en-US" dirty="0"/>
              <a:t>: The Central Control System processes real-time data for traffic optimization.</a:t>
            </a:r>
            <a:endParaRPr lang="en-IN" dirty="0"/>
          </a:p>
        </p:txBody>
      </p:sp>
      <p:sp>
        <p:nvSpPr>
          <p:cNvPr id="12" name="Rectangle: Rounded Corners 11">
            <a:extLst>
              <a:ext uri="{FF2B5EF4-FFF2-40B4-BE49-F238E27FC236}">
                <a16:creationId xmlns:a16="http://schemas.microsoft.com/office/drawing/2014/main" id="{D9308382-5928-467D-4ED8-E65BC2CD84B9}"/>
              </a:ext>
            </a:extLst>
          </p:cNvPr>
          <p:cNvSpPr/>
          <p:nvPr/>
        </p:nvSpPr>
        <p:spPr>
          <a:xfrm>
            <a:off x="159556" y="4867847"/>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Signal Control &amp; V2I</a:t>
            </a:r>
            <a:r>
              <a:rPr lang="en-US" dirty="0"/>
              <a:t>: Adaptive traffic signals and Vehicle-to-Infrastructure communication streamline traffic and inform drivers.</a:t>
            </a:r>
            <a:endParaRPr lang="en-IN" dirty="0"/>
          </a:p>
        </p:txBody>
      </p:sp>
      <p:sp>
        <p:nvSpPr>
          <p:cNvPr id="13" name="Rectangle: Rounded Corners 12">
            <a:extLst>
              <a:ext uri="{FF2B5EF4-FFF2-40B4-BE49-F238E27FC236}">
                <a16:creationId xmlns:a16="http://schemas.microsoft.com/office/drawing/2014/main" id="{174CEC89-BF2B-C22C-6026-659823CFA823}"/>
              </a:ext>
            </a:extLst>
          </p:cNvPr>
          <p:cNvSpPr/>
          <p:nvPr/>
        </p:nvSpPr>
        <p:spPr>
          <a:xfrm>
            <a:off x="159556" y="5867305"/>
            <a:ext cx="6017723" cy="872569"/>
          </a:xfrm>
          <a:prstGeom prst="roundRect">
            <a:avLst/>
          </a:prstGeom>
          <a:solidFill>
            <a:srgbClr val="4472C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User Interface</a:t>
            </a:r>
            <a:r>
              <a:rPr lang="en-US" dirty="0"/>
              <a:t>: A mobile app provides real-time updates, alternate routes, and gathers user feedback for continuous improvement.</a:t>
            </a:r>
            <a:endParaRPr lang="en-IN" dirty="0"/>
          </a:p>
        </p:txBody>
      </p:sp>
      <p:grpSp>
        <p:nvGrpSpPr>
          <p:cNvPr id="30" name="Group 29">
            <a:extLst>
              <a:ext uri="{FF2B5EF4-FFF2-40B4-BE49-F238E27FC236}">
                <a16:creationId xmlns:a16="http://schemas.microsoft.com/office/drawing/2014/main" id="{76285F45-A401-02C5-DC77-A4204EB7D954}"/>
              </a:ext>
            </a:extLst>
          </p:cNvPr>
          <p:cNvGrpSpPr/>
          <p:nvPr/>
        </p:nvGrpSpPr>
        <p:grpSpPr>
          <a:xfrm>
            <a:off x="6378356" y="920815"/>
            <a:ext cx="5608047" cy="5869859"/>
            <a:chOff x="6505677" y="920815"/>
            <a:chExt cx="5269119" cy="5869859"/>
          </a:xfrm>
        </p:grpSpPr>
        <p:pic>
          <p:nvPicPr>
            <p:cNvPr id="25" name="Picture 24">
              <a:extLst>
                <a:ext uri="{FF2B5EF4-FFF2-40B4-BE49-F238E27FC236}">
                  <a16:creationId xmlns:a16="http://schemas.microsoft.com/office/drawing/2014/main" id="{ECC19BED-3351-C440-23DD-4614F92E23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677" y="920815"/>
              <a:ext cx="5269119" cy="5742517"/>
            </a:xfrm>
            <a:prstGeom prst="rect">
              <a:avLst/>
            </a:prstGeom>
          </p:spPr>
        </p:pic>
        <p:pic>
          <p:nvPicPr>
            <p:cNvPr id="26" name="Picture 10">
              <a:extLst>
                <a:ext uri="{FF2B5EF4-FFF2-40B4-BE49-F238E27FC236}">
                  <a16:creationId xmlns:a16="http://schemas.microsoft.com/office/drawing/2014/main" id="{AC18A128-387D-65B6-7787-00C1D37E76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6996" y="6021613"/>
              <a:ext cx="853800" cy="76906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Security Or Surveillance Camera Icon In Vector EPS 10, 57% OFF">
              <a:extLst>
                <a:ext uri="{FF2B5EF4-FFF2-40B4-BE49-F238E27FC236}">
                  <a16:creationId xmlns:a16="http://schemas.microsoft.com/office/drawing/2014/main" id="{EC4DDAC8-E727-274B-5954-FF39EF4AD1D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5579" t="29264" r="36006" b="28880"/>
            <a:stretch/>
          </p:blipFill>
          <p:spPr bwMode="auto">
            <a:xfrm>
              <a:off x="6874572" y="3648002"/>
              <a:ext cx="293429" cy="28814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Fluent UI - Get started - Fluent UI">
              <a:extLst>
                <a:ext uri="{FF2B5EF4-FFF2-40B4-BE49-F238E27FC236}">
                  <a16:creationId xmlns:a16="http://schemas.microsoft.com/office/drawing/2014/main" id="{32CBF3A6-CDCC-AD51-E099-AE557602929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4835" t="20480" r="5114" b="19083"/>
            <a:stretch/>
          </p:blipFill>
          <p:spPr bwMode="auto">
            <a:xfrm>
              <a:off x="11138558" y="3224768"/>
              <a:ext cx="382238" cy="28732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6" descr="Weather - Apps on Google Play">
              <a:extLst>
                <a:ext uri="{FF2B5EF4-FFF2-40B4-BE49-F238E27FC236}">
                  <a16:creationId xmlns:a16="http://schemas.microsoft.com/office/drawing/2014/main" id="{A2BECBF7-B7EA-E38D-7083-60076CF3BB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73920" y="953701"/>
              <a:ext cx="430830" cy="430830"/>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Graphic 1" descr="Car with solid fill">
            <a:extLst>
              <a:ext uri="{FF2B5EF4-FFF2-40B4-BE49-F238E27FC236}">
                <a16:creationId xmlns:a16="http://schemas.microsoft.com/office/drawing/2014/main" id="{F39D4CDB-A0A3-5555-69E5-5F1C0E9A98A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56515" y="6462875"/>
            <a:ext cx="553998" cy="553998"/>
          </a:xfrm>
          <a:prstGeom prst="rect">
            <a:avLst/>
          </a:prstGeom>
        </p:spPr>
      </p:pic>
    </p:spTree>
    <p:extLst>
      <p:ext uri="{BB962C8B-B14F-4D97-AF65-F5344CB8AC3E}">
        <p14:creationId xmlns:p14="http://schemas.microsoft.com/office/powerpoint/2010/main" val="1137103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ndigarh University (CU ...">
            <a:extLst>
              <a:ext uri="{FF2B5EF4-FFF2-40B4-BE49-F238E27FC236}">
                <a16:creationId xmlns:a16="http://schemas.microsoft.com/office/drawing/2014/main" id="{86B35422-0985-AED2-0716-854C30B57F06}"/>
              </a:ext>
            </a:extLst>
          </p:cNvPr>
          <p:cNvPicPr>
            <a:picLocks noChangeAspect="1"/>
          </p:cNvPicPr>
          <p:nvPr/>
        </p:nvPicPr>
        <p:blipFill>
          <a:blip r:embed="rId2">
            <a:extLst>
              <a:ext uri="{28A0092B-C50C-407E-A947-70E740481C1C}">
                <a14:useLocalDpi xmlns:a14="http://schemas.microsoft.com/office/drawing/2010/main" val="0"/>
              </a:ext>
            </a:extLst>
          </a:blip>
          <a:srcRect r="77812"/>
          <a:stretch/>
        </p:blipFill>
        <p:spPr bwMode="auto">
          <a:xfrm>
            <a:off x="49161" y="49161"/>
            <a:ext cx="307879" cy="522359"/>
          </a:xfrm>
          <a:prstGeom prst="rect">
            <a:avLst/>
          </a:prstGeom>
          <a:noFill/>
          <a:ln>
            <a:noFill/>
          </a:ln>
        </p:spPr>
      </p:pic>
      <p:pic>
        <p:nvPicPr>
          <p:cNvPr id="5" name="Picture 4" descr="Techinvent 2024 - Events at Chandigarh University">
            <a:extLst>
              <a:ext uri="{FF2B5EF4-FFF2-40B4-BE49-F238E27FC236}">
                <a16:creationId xmlns:a16="http://schemas.microsoft.com/office/drawing/2014/main" id="{2DC84B82-4074-8858-BC36-E13A34A019DC}"/>
              </a:ext>
            </a:extLst>
          </p:cNvPr>
          <p:cNvPicPr>
            <a:picLocks noChangeAspect="1"/>
          </p:cNvPicPr>
          <p:nvPr/>
        </p:nvPicPr>
        <p:blipFill rotWithShape="1">
          <a:blip r:embed="rId3">
            <a:extLst>
              <a:ext uri="{28A0092B-C50C-407E-A947-70E740481C1C}">
                <a14:useLocalDpi xmlns:a14="http://schemas.microsoft.com/office/drawing/2010/main" val="0"/>
              </a:ext>
            </a:extLst>
          </a:blip>
          <a:srcRect l="2925" t="6327" r="48283" b="5103"/>
          <a:stretch/>
        </p:blipFill>
        <p:spPr bwMode="auto">
          <a:xfrm>
            <a:off x="11448867" y="49161"/>
            <a:ext cx="693973" cy="661931"/>
          </a:xfrm>
          <a:prstGeom prst="rect">
            <a:avLst/>
          </a:prstGeom>
          <a:noFill/>
          <a:ln>
            <a:no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74F227B4-40B1-0496-B0C3-309F288132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04634" y="48498"/>
            <a:ext cx="700868" cy="661931"/>
          </a:xfrm>
          <a:prstGeom prst="rect">
            <a:avLst/>
          </a:prstGeom>
        </p:spPr>
      </p:pic>
      <p:sp>
        <p:nvSpPr>
          <p:cNvPr id="7" name="TextBox 6">
            <a:extLst>
              <a:ext uri="{FF2B5EF4-FFF2-40B4-BE49-F238E27FC236}">
                <a16:creationId xmlns:a16="http://schemas.microsoft.com/office/drawing/2014/main" id="{F0F5115D-443C-0A79-F569-E4E241599942}"/>
              </a:ext>
            </a:extLst>
          </p:cNvPr>
          <p:cNvSpPr txBox="1"/>
          <p:nvPr/>
        </p:nvSpPr>
        <p:spPr>
          <a:xfrm>
            <a:off x="3810622" y="0"/>
            <a:ext cx="4570755"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Working Model</a:t>
            </a:r>
            <a:endParaRPr lang="en-IN" sz="44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275CF8D0-74D5-D037-8CBD-1C26B33187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474" y="940888"/>
            <a:ext cx="1728132" cy="3461429"/>
          </a:xfrm>
          <a:prstGeom prst="roundRect">
            <a:avLst>
              <a:gd name="adj" fmla="val 10646"/>
            </a:avLst>
          </a:prstGeom>
          <a:ln>
            <a:noFill/>
          </a:ln>
          <a:effectLst>
            <a:outerShdw sx="103000" sy="103000" algn="ctr" rotWithShape="0">
              <a:prstClr val="black"/>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C39613F7-AFA2-F8D4-24A6-2C1740525362}"/>
              </a:ext>
            </a:extLst>
          </p:cNvPr>
          <p:cNvPicPr>
            <a:picLocks noChangeAspect="1"/>
          </p:cNvPicPr>
          <p:nvPr/>
        </p:nvPicPr>
        <p:blipFill>
          <a:blip r:embed="rId6"/>
          <a:stretch>
            <a:fillRect/>
          </a:stretch>
        </p:blipFill>
        <p:spPr>
          <a:xfrm>
            <a:off x="7535143" y="1522429"/>
            <a:ext cx="1728132" cy="3461429"/>
          </a:xfrm>
          <a:prstGeom prst="roundRect">
            <a:avLst>
              <a:gd name="adj" fmla="val 11491"/>
            </a:avLst>
          </a:prstGeom>
          <a:ln>
            <a:solidFill>
              <a:schemeClr val="tx1"/>
            </a:solidFill>
          </a:ln>
          <a:effectLst>
            <a:outerShdw sx="103000" sy="103000" algn="ctr" rotWithShape="0">
              <a:prstClr val="black"/>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F5904E57-3B62-E3E6-AF83-39315AACC5F3}"/>
              </a:ext>
            </a:extLst>
          </p:cNvPr>
          <p:cNvPicPr>
            <a:picLocks noChangeAspect="1"/>
          </p:cNvPicPr>
          <p:nvPr/>
        </p:nvPicPr>
        <p:blipFill>
          <a:blip r:embed="rId7"/>
          <a:srcRect l="852" t="573" r="15"/>
          <a:stretch/>
        </p:blipFill>
        <p:spPr>
          <a:xfrm>
            <a:off x="1987333" y="940888"/>
            <a:ext cx="1728132" cy="3461429"/>
          </a:xfrm>
          <a:prstGeom prst="roundRect">
            <a:avLst>
              <a:gd name="adj" fmla="val 10294"/>
            </a:avLst>
          </a:prstGeom>
          <a:ln>
            <a:solidFill>
              <a:schemeClr val="tx1"/>
            </a:solidFill>
          </a:ln>
          <a:effectLst>
            <a:outerShdw sx="103000" sy="103000" algn="ctr" rotWithShape="0">
              <a:schemeClr val="tx1"/>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89A4D796-CA17-ED44-2091-14EA69BB9545}"/>
              </a:ext>
            </a:extLst>
          </p:cNvPr>
          <p:cNvPicPr>
            <a:picLocks noChangeAspect="1"/>
          </p:cNvPicPr>
          <p:nvPr/>
        </p:nvPicPr>
        <p:blipFill>
          <a:blip r:embed="rId8">
            <a:alphaModFix/>
            <a:extLst>
              <a:ext uri="{BEBA8EAE-BF5A-486C-A8C5-ECC9F3942E4B}">
                <a14:imgProps xmlns:a14="http://schemas.microsoft.com/office/drawing/2010/main">
                  <a14:imgLayer r:embed="rId9">
                    <a14:imgEffect>
                      <a14:saturation sat="262000"/>
                    </a14:imgEffect>
                  </a14:imgLayer>
                </a14:imgProps>
              </a:ext>
            </a:extLst>
          </a:blip>
          <a:stretch>
            <a:fillRect/>
          </a:stretch>
        </p:blipFill>
        <p:spPr>
          <a:xfrm>
            <a:off x="3827805" y="1522429"/>
            <a:ext cx="1728132" cy="3461429"/>
          </a:xfrm>
          <a:prstGeom prst="roundRect">
            <a:avLst>
              <a:gd name="adj" fmla="val 6302"/>
            </a:avLst>
          </a:prstGeom>
          <a:ln/>
          <a:effectLst>
            <a:outerShdw sx="103000" sy="103000" algn="ctr" rotWithShape="0">
              <a:prstClr val="black"/>
            </a:outerShdw>
          </a:effectLst>
        </p:spPr>
        <p:style>
          <a:lnRef idx="2">
            <a:schemeClr val="dk1"/>
          </a:lnRef>
          <a:fillRef idx="1">
            <a:schemeClr val="lt1"/>
          </a:fillRef>
          <a:effectRef idx="0">
            <a:schemeClr val="dk1"/>
          </a:effectRef>
          <a:fontRef idx="minor">
            <a:schemeClr val="dk1"/>
          </a:fontRef>
        </p:style>
      </p:pic>
      <p:pic>
        <p:nvPicPr>
          <p:cNvPr id="14" name="Picture 13">
            <a:extLst>
              <a:ext uri="{FF2B5EF4-FFF2-40B4-BE49-F238E27FC236}">
                <a16:creationId xmlns:a16="http://schemas.microsoft.com/office/drawing/2014/main" id="{188D3980-BD4A-EB2A-80E3-5F3DBB11F679}"/>
              </a:ext>
            </a:extLst>
          </p:cNvPr>
          <p:cNvPicPr>
            <a:picLocks noChangeAspect="1"/>
          </p:cNvPicPr>
          <p:nvPr/>
        </p:nvPicPr>
        <p:blipFill>
          <a:blip r:embed="rId10">
            <a:alphaModFix/>
            <a:extLst>
              <a:ext uri="{BEBA8EAE-BF5A-486C-A8C5-ECC9F3942E4B}">
                <a14:imgProps xmlns:a14="http://schemas.microsoft.com/office/drawing/2010/main">
                  <a14:imgLayer r:embed="rId11">
                    <a14:imgEffect>
                      <a14:sharpenSoften amount="1000"/>
                    </a14:imgEffect>
                    <a14:imgEffect>
                      <a14:colorTemperature colorTemp="6519"/>
                    </a14:imgEffect>
                    <a14:imgEffect>
                      <a14:saturation sat="364000"/>
                    </a14:imgEffect>
                    <a14:imgEffect>
                      <a14:brightnessContrast contrast="-40000"/>
                    </a14:imgEffect>
                  </a14:imgLayer>
                </a14:imgProps>
              </a:ext>
            </a:extLst>
          </a:blip>
          <a:stretch>
            <a:fillRect/>
          </a:stretch>
        </p:blipFill>
        <p:spPr>
          <a:xfrm>
            <a:off x="9463421" y="940888"/>
            <a:ext cx="2597304" cy="5553199"/>
          </a:xfrm>
          <a:prstGeom prst="roundRect">
            <a:avLst>
              <a:gd name="adj" fmla="val 11063"/>
            </a:avLst>
          </a:prstGeom>
          <a:solidFill>
            <a:schemeClr val="bg1">
              <a:alpha val="66000"/>
            </a:schemeClr>
          </a:solidFill>
          <a:ln>
            <a:solidFill>
              <a:schemeClr val="tx1"/>
            </a:solidFill>
          </a:ln>
          <a:effectLst>
            <a:glow>
              <a:schemeClr val="tx1">
                <a:lumMod val="95000"/>
                <a:lumOff val="5000"/>
                <a:alpha val="73000"/>
              </a:schemeClr>
            </a:glow>
            <a:outerShdw sx="103000" sy="103000" algn="ctr" rotWithShape="0">
              <a:prstClr val="black"/>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TextBox 15">
            <a:extLst>
              <a:ext uri="{FF2B5EF4-FFF2-40B4-BE49-F238E27FC236}">
                <a16:creationId xmlns:a16="http://schemas.microsoft.com/office/drawing/2014/main" id="{DD02CC13-F63E-1F4D-5265-EB4D9B02624D}"/>
              </a:ext>
            </a:extLst>
          </p:cNvPr>
          <p:cNvSpPr txBox="1"/>
          <p:nvPr/>
        </p:nvSpPr>
        <p:spPr>
          <a:xfrm>
            <a:off x="39908" y="823255"/>
            <a:ext cx="1938172" cy="369332"/>
          </a:xfrm>
          <a:prstGeom prst="rect">
            <a:avLst/>
          </a:prstGeom>
          <a:noFill/>
        </p:spPr>
        <p:txBody>
          <a:bodyPr wrap="square" rtlCol="0">
            <a:spAutoFit/>
          </a:bodyPr>
          <a:lstStyle/>
          <a:p>
            <a:r>
              <a:rPr lang="en-US" b="1" dirty="0"/>
              <a:t>TECHNICAL STACK</a:t>
            </a:r>
            <a:endParaRPr lang="en-IN" b="1" dirty="0"/>
          </a:p>
        </p:txBody>
      </p:sp>
      <p:sp>
        <p:nvSpPr>
          <p:cNvPr id="17" name="TextBox 16">
            <a:extLst>
              <a:ext uri="{FF2B5EF4-FFF2-40B4-BE49-F238E27FC236}">
                <a16:creationId xmlns:a16="http://schemas.microsoft.com/office/drawing/2014/main" id="{ECCAB0FE-C530-565B-B9DD-6809501320E5}"/>
              </a:ext>
            </a:extLst>
          </p:cNvPr>
          <p:cNvSpPr txBox="1"/>
          <p:nvPr/>
        </p:nvSpPr>
        <p:spPr>
          <a:xfrm>
            <a:off x="1857073" y="5178352"/>
            <a:ext cx="7375208" cy="1569660"/>
          </a:xfrm>
          <a:prstGeom prst="rect">
            <a:avLst/>
          </a:prstGeom>
          <a:noFill/>
        </p:spPr>
        <p:txBody>
          <a:bodyPr wrap="square" rtlCol="0">
            <a:spAutoFit/>
          </a:bodyPr>
          <a:lstStyle/>
          <a:p>
            <a:pPr algn="just"/>
            <a:r>
              <a:rPr lang="en-US" sz="1600" dirty="0"/>
              <a:t>The Working Model of our </a:t>
            </a:r>
            <a:r>
              <a:rPr lang="en-US" sz="1600" b="1" dirty="0"/>
              <a:t>Smart Traffic Management System</a:t>
            </a:r>
            <a:r>
              <a:rPr lang="en-US" sz="1600" dirty="0"/>
              <a:t> leverages cutting-edge AI and IoT to seamlessly adapt to dynamic urban conditions. It integrates real-time vehicle detection using YOLO, predictive traffic signal optimization via Kalman Filter, and live weather data to intelligently adjust routes. The system's mobile app provides commuters with proactive traffic updates and personalized route suggestions, revolutionizing urban mobility for a smoother, safer, and smarter travel experience.</a:t>
            </a:r>
            <a:endParaRPr lang="en-IN" sz="1600" dirty="0"/>
          </a:p>
        </p:txBody>
      </p:sp>
      <p:pic>
        <p:nvPicPr>
          <p:cNvPr id="3076" name="Picture 4" descr="YOLO(YOU ONLY LOOK ONCE). What is YOLO | by Rajan Sharma | Medium">
            <a:extLst>
              <a:ext uri="{FF2B5EF4-FFF2-40B4-BE49-F238E27FC236}">
                <a16:creationId xmlns:a16="http://schemas.microsoft.com/office/drawing/2014/main" id="{49B28B69-E9F6-C4FD-1E6B-A3A29D27C3B4}"/>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126" y="4631635"/>
            <a:ext cx="1439448" cy="77389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OpenCVLogo · opencv/opencv Wiki · GitHub">
            <a:extLst>
              <a:ext uri="{FF2B5EF4-FFF2-40B4-BE49-F238E27FC236}">
                <a16:creationId xmlns:a16="http://schemas.microsoft.com/office/drawing/2014/main" id="{A125D860-7696-BC92-45EC-64A4CA7C62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9112" y="5571277"/>
            <a:ext cx="974097" cy="90457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4" descr="Working principle of Kalman filter. | Download Scientific Diagram">
            <a:extLst>
              <a:ext uri="{FF2B5EF4-FFF2-40B4-BE49-F238E27FC236}">
                <a16:creationId xmlns:a16="http://schemas.microsoft.com/office/drawing/2014/main" id="{BBF0753A-F4EE-5AB8-B1B2-B134AD41010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5462" y="1253017"/>
            <a:ext cx="1289928" cy="933417"/>
          </a:xfrm>
          <a:prstGeom prst="rect">
            <a:avLst/>
          </a:prstGeom>
          <a:solidFill>
            <a:srgbClr val="4472C4"/>
          </a:solidFill>
          <a:ln w="57150">
            <a:solidFill>
              <a:schemeClr val="bg1"/>
            </a:solidFill>
          </a:ln>
          <a:effectLst>
            <a:softEdge rad="31750"/>
          </a:effectLst>
        </p:spPr>
      </p:pic>
      <p:pic>
        <p:nvPicPr>
          <p:cNvPr id="23" name="Picture 22">
            <a:extLst>
              <a:ext uri="{FF2B5EF4-FFF2-40B4-BE49-F238E27FC236}">
                <a16:creationId xmlns:a16="http://schemas.microsoft.com/office/drawing/2014/main" id="{52971D37-C6A6-C50D-F0E9-154B947D1E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1275" y="2683928"/>
            <a:ext cx="817472" cy="70576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ML models with tf.keras ...">
            <a:extLst>
              <a:ext uri="{FF2B5EF4-FFF2-40B4-BE49-F238E27FC236}">
                <a16:creationId xmlns:a16="http://schemas.microsoft.com/office/drawing/2014/main" id="{40F05384-E8B3-7A30-502D-E2816BB1604A}"/>
              </a:ext>
            </a:extLst>
          </p:cNvPr>
          <p:cNvPicPr>
            <a:picLocks noChangeAspect="1" noChangeArrowheads="1"/>
          </p:cNvPicPr>
          <p:nvPr/>
        </p:nvPicPr>
        <p:blipFill rotWithShape="1">
          <a:blip r:embed="rId16">
            <a:extLst>
              <a:ext uri="{28A0092B-C50C-407E-A947-70E740481C1C}">
                <a14:useLocalDpi xmlns:a14="http://schemas.microsoft.com/office/drawing/2010/main" val="0"/>
              </a:ext>
            </a:extLst>
          </a:blip>
          <a:srcRect r="55149"/>
          <a:stretch/>
        </p:blipFill>
        <p:spPr bwMode="auto">
          <a:xfrm>
            <a:off x="1006974" y="2645013"/>
            <a:ext cx="834271" cy="81975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portfolio">
            <a:extLst>
              <a:ext uri="{FF2B5EF4-FFF2-40B4-BE49-F238E27FC236}">
                <a16:creationId xmlns:a16="http://schemas.microsoft.com/office/drawing/2014/main" id="{FD2CA433-1B6A-483A-719A-C9582B7F1FA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82651" y="3664546"/>
            <a:ext cx="1137938" cy="73777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PyTorch Logo PNG Vector (SVG) Free Download">
            <a:extLst>
              <a:ext uri="{FF2B5EF4-FFF2-40B4-BE49-F238E27FC236}">
                <a16:creationId xmlns:a16="http://schemas.microsoft.com/office/drawing/2014/main" id="{BE3500F6-59A5-59F8-FFE9-3E638F67583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7854" y="3657915"/>
            <a:ext cx="601833" cy="72574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EBBAEAE9-E998-9CFB-06D2-615B53AA61AD}"/>
              </a:ext>
            </a:extLst>
          </p:cNvPr>
          <p:cNvSpPr txBox="1"/>
          <p:nvPr/>
        </p:nvSpPr>
        <p:spPr>
          <a:xfrm>
            <a:off x="212362" y="2147008"/>
            <a:ext cx="1728132" cy="369332"/>
          </a:xfrm>
          <a:prstGeom prst="rect">
            <a:avLst/>
          </a:prstGeom>
          <a:noFill/>
        </p:spPr>
        <p:txBody>
          <a:bodyPr wrap="square" rtlCol="0">
            <a:spAutoFit/>
          </a:bodyPr>
          <a:lstStyle/>
          <a:p>
            <a:r>
              <a:rPr lang="en-US" dirty="0"/>
              <a:t>KALMAN FILTER</a:t>
            </a:r>
            <a:endParaRPr lang="en-IN" dirty="0"/>
          </a:p>
        </p:txBody>
      </p:sp>
      <p:sp>
        <p:nvSpPr>
          <p:cNvPr id="27" name="Arrow: Bent-Up 26">
            <a:extLst>
              <a:ext uri="{FF2B5EF4-FFF2-40B4-BE49-F238E27FC236}">
                <a16:creationId xmlns:a16="http://schemas.microsoft.com/office/drawing/2014/main" id="{0E08CAE0-FE9A-2502-DE79-F2F0D057CCF8}"/>
              </a:ext>
            </a:extLst>
          </p:cNvPr>
          <p:cNvSpPr/>
          <p:nvPr/>
        </p:nvSpPr>
        <p:spPr>
          <a:xfrm rot="5400000">
            <a:off x="3137605" y="4130186"/>
            <a:ext cx="295059" cy="954333"/>
          </a:xfrm>
          <a:prstGeom prst="bentUpArrow">
            <a:avLst>
              <a:gd name="adj1" fmla="val 25543"/>
              <a:gd name="adj2" fmla="val 25737"/>
              <a:gd name="adj3" fmla="val 38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8" name="Arrow: Bent-Up 27">
            <a:extLst>
              <a:ext uri="{FF2B5EF4-FFF2-40B4-BE49-F238E27FC236}">
                <a16:creationId xmlns:a16="http://schemas.microsoft.com/office/drawing/2014/main" id="{C48FEC80-AC06-5D5D-00FD-BDC7F21555A2}"/>
              </a:ext>
            </a:extLst>
          </p:cNvPr>
          <p:cNvSpPr/>
          <p:nvPr/>
        </p:nvSpPr>
        <p:spPr>
          <a:xfrm rot="5400000" flipH="1">
            <a:off x="4978389" y="804535"/>
            <a:ext cx="325978" cy="991031"/>
          </a:xfrm>
          <a:prstGeom prst="bentUpArrow">
            <a:avLst>
              <a:gd name="adj1" fmla="val 21492"/>
              <a:gd name="adj2" fmla="val 25737"/>
              <a:gd name="adj3" fmla="val 38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9" name="Arrow: Bent-Up 28">
            <a:extLst>
              <a:ext uri="{FF2B5EF4-FFF2-40B4-BE49-F238E27FC236}">
                <a16:creationId xmlns:a16="http://schemas.microsoft.com/office/drawing/2014/main" id="{FD1E67DD-3BC5-807F-4C51-0FC1944B4911}"/>
              </a:ext>
            </a:extLst>
          </p:cNvPr>
          <p:cNvSpPr/>
          <p:nvPr/>
        </p:nvSpPr>
        <p:spPr>
          <a:xfrm rot="5400000">
            <a:off x="6826048" y="4080295"/>
            <a:ext cx="295057" cy="1054115"/>
          </a:xfrm>
          <a:prstGeom prst="bentUpArrow">
            <a:avLst>
              <a:gd name="adj1" fmla="val 21492"/>
              <a:gd name="adj2" fmla="val 25737"/>
              <a:gd name="adj3" fmla="val 38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0" name="Arrow: Bent-Up 29">
            <a:extLst>
              <a:ext uri="{FF2B5EF4-FFF2-40B4-BE49-F238E27FC236}">
                <a16:creationId xmlns:a16="http://schemas.microsoft.com/office/drawing/2014/main" id="{105BF394-818D-C88D-033A-0A59475B8144}"/>
              </a:ext>
            </a:extLst>
          </p:cNvPr>
          <p:cNvSpPr/>
          <p:nvPr/>
        </p:nvSpPr>
        <p:spPr>
          <a:xfrm rot="5400000" flipH="1">
            <a:off x="8664171" y="721263"/>
            <a:ext cx="325978" cy="1172260"/>
          </a:xfrm>
          <a:prstGeom prst="bentUpArrow">
            <a:avLst>
              <a:gd name="adj1" fmla="val 21492"/>
              <a:gd name="adj2" fmla="val 25737"/>
              <a:gd name="adj3" fmla="val 38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31" name="Rectangle: Rounded Corners 30">
            <a:extLst>
              <a:ext uri="{FF2B5EF4-FFF2-40B4-BE49-F238E27FC236}">
                <a16:creationId xmlns:a16="http://schemas.microsoft.com/office/drawing/2014/main" id="{56A2174F-D7CA-53F2-82C3-752708164649}"/>
              </a:ext>
            </a:extLst>
          </p:cNvPr>
          <p:cNvSpPr/>
          <p:nvPr/>
        </p:nvSpPr>
        <p:spPr>
          <a:xfrm>
            <a:off x="83271" y="772569"/>
            <a:ext cx="1787187" cy="5978571"/>
          </a:xfrm>
          <a:prstGeom prst="roundRect">
            <a:avLst>
              <a:gd name="adj" fmla="val 11550"/>
            </a:avLst>
          </a:prstGeom>
          <a:noFill/>
          <a:ln w="28575">
            <a:solidFill>
              <a:srgbClr val="00206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2" name="Graphic 1" descr="Car with solid fill">
            <a:extLst>
              <a:ext uri="{FF2B5EF4-FFF2-40B4-BE49-F238E27FC236}">
                <a16:creationId xmlns:a16="http://schemas.microsoft.com/office/drawing/2014/main" id="{D508A463-DD2E-984E-C876-A8D42B55FF8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097522" y="6471013"/>
            <a:ext cx="553998" cy="553998"/>
          </a:xfrm>
          <a:prstGeom prst="rect">
            <a:avLst/>
          </a:prstGeom>
        </p:spPr>
      </p:pic>
    </p:spTree>
    <p:extLst>
      <p:ext uri="{BB962C8B-B14F-4D97-AF65-F5344CB8AC3E}">
        <p14:creationId xmlns:p14="http://schemas.microsoft.com/office/powerpoint/2010/main" val="3651283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ndigarh University (CU ...">
            <a:extLst>
              <a:ext uri="{FF2B5EF4-FFF2-40B4-BE49-F238E27FC236}">
                <a16:creationId xmlns:a16="http://schemas.microsoft.com/office/drawing/2014/main" id="{9ADD0403-585F-41EE-F02A-85202848DFAC}"/>
              </a:ext>
            </a:extLst>
          </p:cNvPr>
          <p:cNvPicPr>
            <a:picLocks noChangeAspect="1"/>
          </p:cNvPicPr>
          <p:nvPr/>
        </p:nvPicPr>
        <p:blipFill>
          <a:blip r:embed="rId3">
            <a:extLst>
              <a:ext uri="{28A0092B-C50C-407E-A947-70E740481C1C}">
                <a14:useLocalDpi xmlns:a14="http://schemas.microsoft.com/office/drawing/2010/main" val="0"/>
              </a:ext>
            </a:extLst>
          </a:blip>
          <a:srcRect r="77812"/>
          <a:stretch/>
        </p:blipFill>
        <p:spPr bwMode="auto">
          <a:xfrm>
            <a:off x="49160" y="38480"/>
            <a:ext cx="357240" cy="553669"/>
          </a:xfrm>
          <a:prstGeom prst="rect">
            <a:avLst/>
          </a:prstGeom>
          <a:noFill/>
          <a:ln>
            <a:noFill/>
          </a:ln>
        </p:spPr>
      </p:pic>
      <p:pic>
        <p:nvPicPr>
          <p:cNvPr id="3" name="Picture 2" descr="Techinvent 2024 - Events at Chandigarh University">
            <a:extLst>
              <a:ext uri="{FF2B5EF4-FFF2-40B4-BE49-F238E27FC236}">
                <a16:creationId xmlns:a16="http://schemas.microsoft.com/office/drawing/2014/main" id="{ADEC4DF0-9A81-5BB1-2A7D-A626322A3A85}"/>
              </a:ext>
            </a:extLst>
          </p:cNvPr>
          <p:cNvPicPr>
            <a:picLocks noChangeAspect="1"/>
          </p:cNvPicPr>
          <p:nvPr/>
        </p:nvPicPr>
        <p:blipFill rotWithShape="1">
          <a:blip r:embed="rId4">
            <a:extLst>
              <a:ext uri="{28A0092B-C50C-407E-A947-70E740481C1C}">
                <a14:useLocalDpi xmlns:a14="http://schemas.microsoft.com/office/drawing/2010/main" val="0"/>
              </a:ext>
            </a:extLst>
          </a:blip>
          <a:srcRect l="2925" t="6327" r="48283" b="5103"/>
          <a:stretch/>
        </p:blipFill>
        <p:spPr bwMode="auto">
          <a:xfrm>
            <a:off x="11638003" y="0"/>
            <a:ext cx="553997" cy="528418"/>
          </a:xfrm>
          <a:prstGeom prst="rect">
            <a:avLst/>
          </a:prstGeom>
          <a:noFill/>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2FF3C969-DEF3-3586-08FB-5D3E69F3BDE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3329" y="0"/>
            <a:ext cx="553998" cy="523220"/>
          </a:xfrm>
          <a:prstGeom prst="rect">
            <a:avLst/>
          </a:prstGeom>
        </p:spPr>
      </p:pic>
      <p:sp>
        <p:nvSpPr>
          <p:cNvPr id="7" name="TextBox 6">
            <a:extLst>
              <a:ext uri="{FF2B5EF4-FFF2-40B4-BE49-F238E27FC236}">
                <a16:creationId xmlns:a16="http://schemas.microsoft.com/office/drawing/2014/main" id="{49DD35E3-4C1C-787A-1CFD-0BDCBFEC422D}"/>
              </a:ext>
            </a:extLst>
          </p:cNvPr>
          <p:cNvSpPr txBox="1"/>
          <p:nvPr/>
        </p:nvSpPr>
        <p:spPr>
          <a:xfrm>
            <a:off x="3192957" y="-2828"/>
            <a:ext cx="616440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Sustainable Development Goals (SDG) </a:t>
            </a:r>
          </a:p>
        </p:txBody>
      </p:sp>
      <p:grpSp>
        <p:nvGrpSpPr>
          <p:cNvPr id="50" name="Group 49">
            <a:extLst>
              <a:ext uri="{FF2B5EF4-FFF2-40B4-BE49-F238E27FC236}">
                <a16:creationId xmlns:a16="http://schemas.microsoft.com/office/drawing/2014/main" id="{12D60D83-3C84-BD3E-FABB-FFA0368C2371}"/>
              </a:ext>
            </a:extLst>
          </p:cNvPr>
          <p:cNvGrpSpPr/>
          <p:nvPr/>
        </p:nvGrpSpPr>
        <p:grpSpPr>
          <a:xfrm>
            <a:off x="604674" y="3759542"/>
            <a:ext cx="5044286" cy="2801441"/>
            <a:chOff x="683757" y="3902193"/>
            <a:chExt cx="4237490" cy="2642975"/>
          </a:xfrm>
        </p:grpSpPr>
        <p:grpSp>
          <p:nvGrpSpPr>
            <p:cNvPr id="40" name="Group 39">
              <a:extLst>
                <a:ext uri="{FF2B5EF4-FFF2-40B4-BE49-F238E27FC236}">
                  <a16:creationId xmlns:a16="http://schemas.microsoft.com/office/drawing/2014/main" id="{3E3D833A-1F97-619D-0F97-4E8472A574EA}"/>
                </a:ext>
              </a:extLst>
            </p:cNvPr>
            <p:cNvGrpSpPr/>
            <p:nvPr/>
          </p:nvGrpSpPr>
          <p:grpSpPr>
            <a:xfrm>
              <a:off x="683757" y="3902194"/>
              <a:ext cx="4237490" cy="2513394"/>
              <a:chOff x="775445" y="3569247"/>
              <a:chExt cx="4237490" cy="2513394"/>
            </a:xfrm>
          </p:grpSpPr>
          <p:sp>
            <p:nvSpPr>
              <p:cNvPr id="6" name="TextBox 5">
                <a:extLst>
                  <a:ext uri="{FF2B5EF4-FFF2-40B4-BE49-F238E27FC236}">
                    <a16:creationId xmlns:a16="http://schemas.microsoft.com/office/drawing/2014/main" id="{033D3B3E-D971-5D55-71C2-29D22F0E6142}"/>
                  </a:ext>
                </a:extLst>
              </p:cNvPr>
              <p:cNvSpPr txBox="1"/>
              <p:nvPr/>
            </p:nvSpPr>
            <p:spPr>
              <a:xfrm>
                <a:off x="775445" y="3569247"/>
                <a:ext cx="4237490" cy="333922"/>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1700" b="1" dirty="0">
                    <a:solidFill>
                      <a:schemeClr val="bg1"/>
                    </a:solidFill>
                  </a:rPr>
                  <a:t>Measurability: Can the Impact Be Measured? </a:t>
                </a:r>
                <a:endParaRPr lang="en-IN" sz="1700" b="1" dirty="0">
                  <a:solidFill>
                    <a:schemeClr val="bg1"/>
                  </a:solidFill>
                </a:endParaRPr>
              </a:p>
            </p:txBody>
          </p:sp>
          <p:grpSp>
            <p:nvGrpSpPr>
              <p:cNvPr id="25" name="Group 24">
                <a:extLst>
                  <a:ext uri="{FF2B5EF4-FFF2-40B4-BE49-F238E27FC236}">
                    <a16:creationId xmlns:a16="http://schemas.microsoft.com/office/drawing/2014/main" id="{8C124C2C-7E0A-D6EE-8EE0-FA9C2208BA14}"/>
                  </a:ext>
                </a:extLst>
              </p:cNvPr>
              <p:cNvGrpSpPr/>
              <p:nvPr/>
            </p:nvGrpSpPr>
            <p:grpSpPr>
              <a:xfrm>
                <a:off x="926202" y="3979936"/>
                <a:ext cx="3954662" cy="2102705"/>
                <a:chOff x="1205678" y="3534779"/>
                <a:chExt cx="3821431" cy="2102705"/>
              </a:xfrm>
            </p:grpSpPr>
            <p:sp>
              <p:nvSpPr>
                <p:cNvPr id="11" name="Rectangle: Rounded Corners 10">
                  <a:extLst>
                    <a:ext uri="{FF2B5EF4-FFF2-40B4-BE49-F238E27FC236}">
                      <a16:creationId xmlns:a16="http://schemas.microsoft.com/office/drawing/2014/main" id="{7F037A6B-C895-5B1C-2109-8D50EC63852E}"/>
                    </a:ext>
                  </a:extLst>
                </p:cNvPr>
                <p:cNvSpPr/>
                <p:nvPr/>
              </p:nvSpPr>
              <p:spPr>
                <a:xfrm>
                  <a:off x="1205679" y="5184261"/>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Infrastructure Resilience</a:t>
                  </a:r>
                </a:p>
              </p:txBody>
            </p:sp>
            <p:grpSp>
              <p:nvGrpSpPr>
                <p:cNvPr id="20" name="Group 19">
                  <a:extLst>
                    <a:ext uri="{FF2B5EF4-FFF2-40B4-BE49-F238E27FC236}">
                      <a16:creationId xmlns:a16="http://schemas.microsoft.com/office/drawing/2014/main" id="{CD2ACF3D-EF6E-554B-9E5E-F528D730AB93}"/>
                    </a:ext>
                  </a:extLst>
                </p:cNvPr>
                <p:cNvGrpSpPr/>
                <p:nvPr/>
              </p:nvGrpSpPr>
              <p:grpSpPr>
                <a:xfrm>
                  <a:off x="1205678" y="3534779"/>
                  <a:ext cx="3821431" cy="1543222"/>
                  <a:chOff x="466930" y="1030324"/>
                  <a:chExt cx="4920779" cy="1543222"/>
                </a:xfrm>
              </p:grpSpPr>
              <p:sp>
                <p:nvSpPr>
                  <p:cNvPr id="21" name="Rectangle: Rounded Corners 20">
                    <a:extLst>
                      <a:ext uri="{FF2B5EF4-FFF2-40B4-BE49-F238E27FC236}">
                        <a16:creationId xmlns:a16="http://schemas.microsoft.com/office/drawing/2014/main" id="{3BC2799A-94AE-26AD-BD5F-2B14ECA2B299}"/>
                      </a:ext>
                    </a:extLst>
                  </p:cNvPr>
                  <p:cNvSpPr/>
                  <p:nvPr/>
                </p:nvSpPr>
                <p:spPr>
                  <a:xfrm>
                    <a:off x="466930" y="1030324"/>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Infrastructure Efficiency</a:t>
                    </a:r>
                  </a:p>
                </p:txBody>
              </p:sp>
              <p:sp>
                <p:nvSpPr>
                  <p:cNvPr id="22" name="Rectangle: Rounded Corners 21">
                    <a:extLst>
                      <a:ext uri="{FF2B5EF4-FFF2-40B4-BE49-F238E27FC236}">
                        <a16:creationId xmlns:a16="http://schemas.microsoft.com/office/drawing/2014/main" id="{B382089B-CCDC-0AAD-1F42-7AB995BB7351}"/>
                      </a:ext>
                    </a:extLst>
                  </p:cNvPr>
                  <p:cNvSpPr/>
                  <p:nvPr/>
                </p:nvSpPr>
                <p:spPr>
                  <a:xfrm>
                    <a:off x="466935" y="1572998"/>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Technology Adoption</a:t>
                    </a:r>
                  </a:p>
                </p:txBody>
              </p:sp>
              <p:sp>
                <p:nvSpPr>
                  <p:cNvPr id="23" name="Rectangle: Rounded Corners 22">
                    <a:extLst>
                      <a:ext uri="{FF2B5EF4-FFF2-40B4-BE49-F238E27FC236}">
                        <a16:creationId xmlns:a16="http://schemas.microsoft.com/office/drawing/2014/main" id="{AC682B09-C837-C249-DD7B-7E0BBC14B81D}"/>
                      </a:ext>
                    </a:extLst>
                  </p:cNvPr>
                  <p:cNvSpPr/>
                  <p:nvPr/>
                </p:nvSpPr>
                <p:spPr>
                  <a:xfrm>
                    <a:off x="466937" y="2120323"/>
                    <a:ext cx="492077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Economic Impact</a:t>
                    </a:r>
                  </a:p>
                </p:txBody>
              </p:sp>
            </p:grpSp>
          </p:grpSp>
        </p:grpSp>
        <p:sp>
          <p:nvSpPr>
            <p:cNvPr id="42" name="Rectangle 41">
              <a:extLst>
                <a:ext uri="{FF2B5EF4-FFF2-40B4-BE49-F238E27FC236}">
                  <a16:creationId xmlns:a16="http://schemas.microsoft.com/office/drawing/2014/main" id="{365E156C-5E9E-4FEA-CD8F-407663FA030F}"/>
                </a:ext>
              </a:extLst>
            </p:cNvPr>
            <p:cNvSpPr/>
            <p:nvPr/>
          </p:nvSpPr>
          <p:spPr>
            <a:xfrm>
              <a:off x="684012" y="3902193"/>
              <a:ext cx="4237235" cy="2642975"/>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grpSp>
      <p:grpSp>
        <p:nvGrpSpPr>
          <p:cNvPr id="51" name="Group 50">
            <a:extLst>
              <a:ext uri="{FF2B5EF4-FFF2-40B4-BE49-F238E27FC236}">
                <a16:creationId xmlns:a16="http://schemas.microsoft.com/office/drawing/2014/main" id="{CE6785E4-278A-E3F0-5913-214D65DEA88B}"/>
              </a:ext>
            </a:extLst>
          </p:cNvPr>
          <p:cNvGrpSpPr/>
          <p:nvPr/>
        </p:nvGrpSpPr>
        <p:grpSpPr>
          <a:xfrm>
            <a:off x="604674" y="1388017"/>
            <a:ext cx="5044286" cy="2175205"/>
            <a:chOff x="663693" y="1648898"/>
            <a:chExt cx="4257299" cy="2054308"/>
          </a:xfrm>
        </p:grpSpPr>
        <p:grpSp>
          <p:nvGrpSpPr>
            <p:cNvPr id="41" name="Group 40">
              <a:extLst>
                <a:ext uri="{FF2B5EF4-FFF2-40B4-BE49-F238E27FC236}">
                  <a16:creationId xmlns:a16="http://schemas.microsoft.com/office/drawing/2014/main" id="{05E64138-1C31-2DCB-67C9-9960A7AC24ED}"/>
                </a:ext>
              </a:extLst>
            </p:cNvPr>
            <p:cNvGrpSpPr/>
            <p:nvPr/>
          </p:nvGrpSpPr>
          <p:grpSpPr>
            <a:xfrm>
              <a:off x="663693" y="1648898"/>
              <a:ext cx="4237235" cy="1946458"/>
              <a:chOff x="663694" y="1335493"/>
              <a:chExt cx="4237235" cy="1946458"/>
            </a:xfrm>
          </p:grpSpPr>
          <p:grpSp>
            <p:nvGrpSpPr>
              <p:cNvPr id="26" name="Group 25">
                <a:extLst>
                  <a:ext uri="{FF2B5EF4-FFF2-40B4-BE49-F238E27FC236}">
                    <a16:creationId xmlns:a16="http://schemas.microsoft.com/office/drawing/2014/main" id="{27118C11-E442-30B1-BA9B-7E90544B8BB8}"/>
                  </a:ext>
                </a:extLst>
              </p:cNvPr>
              <p:cNvGrpSpPr/>
              <p:nvPr/>
            </p:nvGrpSpPr>
            <p:grpSpPr>
              <a:xfrm>
                <a:off x="834508" y="1770876"/>
                <a:ext cx="3954661" cy="1511075"/>
                <a:chOff x="1117073" y="1567550"/>
                <a:chExt cx="3821423" cy="1511075"/>
              </a:xfrm>
            </p:grpSpPr>
            <p:sp>
              <p:nvSpPr>
                <p:cNvPr id="8" name="Rectangle: Rounded Corners 7">
                  <a:extLst>
                    <a:ext uri="{FF2B5EF4-FFF2-40B4-BE49-F238E27FC236}">
                      <a16:creationId xmlns:a16="http://schemas.microsoft.com/office/drawing/2014/main" id="{01B9702D-65F6-A562-937B-663478518B17}"/>
                    </a:ext>
                  </a:extLst>
                </p:cNvPr>
                <p:cNvSpPr/>
                <p:nvPr/>
              </p:nvSpPr>
              <p:spPr>
                <a:xfrm>
                  <a:off x="1117073" y="1567550"/>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Enhances Urban Infrastructure</a:t>
                  </a:r>
                </a:p>
              </p:txBody>
            </p:sp>
            <p:sp>
              <p:nvSpPr>
                <p:cNvPr id="9" name="Rectangle: Rounded Corners 8">
                  <a:extLst>
                    <a:ext uri="{FF2B5EF4-FFF2-40B4-BE49-F238E27FC236}">
                      <a16:creationId xmlns:a16="http://schemas.microsoft.com/office/drawing/2014/main" id="{57621713-6002-3C30-C030-BD9FC92972C1}"/>
                    </a:ext>
                  </a:extLst>
                </p:cNvPr>
                <p:cNvSpPr/>
                <p:nvPr/>
              </p:nvSpPr>
              <p:spPr>
                <a:xfrm>
                  <a:off x="1117073" y="2096476"/>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Fosters Technological Innovation</a:t>
                  </a:r>
                </a:p>
              </p:txBody>
            </p:sp>
            <p:sp>
              <p:nvSpPr>
                <p:cNvPr id="10" name="Rectangle: Rounded Corners 9">
                  <a:extLst>
                    <a:ext uri="{FF2B5EF4-FFF2-40B4-BE49-F238E27FC236}">
                      <a16:creationId xmlns:a16="http://schemas.microsoft.com/office/drawing/2014/main" id="{CAD67A9A-EF63-67E6-EE8C-827D3E7A662A}"/>
                    </a:ext>
                  </a:extLst>
                </p:cNvPr>
                <p:cNvSpPr/>
                <p:nvPr/>
              </p:nvSpPr>
              <p:spPr>
                <a:xfrm>
                  <a:off x="1117074" y="2625402"/>
                  <a:ext cx="3821422" cy="4532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Supports Industrial Growth</a:t>
                  </a:r>
                </a:p>
              </p:txBody>
            </p:sp>
          </p:grpSp>
          <p:sp>
            <p:nvSpPr>
              <p:cNvPr id="18" name="TextBox 17">
                <a:extLst>
                  <a:ext uri="{FF2B5EF4-FFF2-40B4-BE49-F238E27FC236}">
                    <a16:creationId xmlns:a16="http://schemas.microsoft.com/office/drawing/2014/main" id="{230A0909-EEA2-3822-C9B9-32E9B89BEE33}"/>
                  </a:ext>
                </a:extLst>
              </p:cNvPr>
              <p:cNvSpPr txBox="1"/>
              <p:nvPr/>
            </p:nvSpPr>
            <p:spPr>
              <a:xfrm>
                <a:off x="663694" y="1335493"/>
                <a:ext cx="4237235" cy="33427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ctr"/>
                <a:r>
                  <a:rPr lang="en-US" sz="1700" b="1" dirty="0">
                    <a:solidFill>
                      <a:schemeClr val="bg1"/>
                    </a:solidFill>
                  </a:rPr>
                  <a:t>Long-term Impact: Contribution to the Goals</a:t>
                </a:r>
                <a:endParaRPr lang="en-IN" sz="1700" b="1" dirty="0">
                  <a:solidFill>
                    <a:schemeClr val="bg1"/>
                  </a:solidFill>
                </a:endParaRPr>
              </a:p>
            </p:txBody>
          </p:sp>
        </p:grpSp>
        <p:sp>
          <p:nvSpPr>
            <p:cNvPr id="43" name="Rectangle 42">
              <a:extLst>
                <a:ext uri="{FF2B5EF4-FFF2-40B4-BE49-F238E27FC236}">
                  <a16:creationId xmlns:a16="http://schemas.microsoft.com/office/drawing/2014/main" id="{57879239-36DD-8513-4D7E-DFF8026A4ED9}"/>
                </a:ext>
              </a:extLst>
            </p:cNvPr>
            <p:cNvSpPr/>
            <p:nvPr/>
          </p:nvSpPr>
          <p:spPr>
            <a:xfrm>
              <a:off x="683757" y="1655736"/>
              <a:ext cx="4237235" cy="2047470"/>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grpSp>
      <p:pic>
        <p:nvPicPr>
          <p:cNvPr id="1031" name="Picture 7" descr="Sustainable Development Goal #9: Implications and Actions for Business  Sustainability">
            <a:extLst>
              <a:ext uri="{FF2B5EF4-FFF2-40B4-BE49-F238E27FC236}">
                <a16:creationId xmlns:a16="http://schemas.microsoft.com/office/drawing/2014/main" id="{3DF331BC-1FBB-1BF3-4654-0225880AFC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5908" y="1327502"/>
            <a:ext cx="6102502" cy="2233362"/>
          </a:xfrm>
          <a:prstGeom prst="rect">
            <a:avLst/>
          </a:prstGeom>
          <a:noFill/>
          <a:extLst>
            <a:ext uri="{909E8E84-426E-40DD-AFC4-6F175D3DCCD1}">
              <a14:hiddenFill xmlns:a14="http://schemas.microsoft.com/office/drawing/2010/main">
                <a:solidFill>
                  <a:srgbClr val="FFFFFF"/>
                </a:solidFill>
              </a14:hiddenFill>
            </a:ext>
          </a:extLst>
        </p:spPr>
      </p:pic>
      <p:sp>
        <p:nvSpPr>
          <p:cNvPr id="1032" name="TextBox 1031">
            <a:extLst>
              <a:ext uri="{FF2B5EF4-FFF2-40B4-BE49-F238E27FC236}">
                <a16:creationId xmlns:a16="http://schemas.microsoft.com/office/drawing/2014/main" id="{957FFF88-4D07-A3B6-D198-016403D1B58E}"/>
              </a:ext>
            </a:extLst>
          </p:cNvPr>
          <p:cNvSpPr txBox="1"/>
          <p:nvPr/>
        </p:nvSpPr>
        <p:spPr>
          <a:xfrm>
            <a:off x="2272206" y="689945"/>
            <a:ext cx="8005904" cy="523220"/>
          </a:xfrm>
          <a:prstGeom prst="rect">
            <a:avLst/>
          </a:prstGeom>
          <a:noFill/>
        </p:spPr>
        <p:txBody>
          <a:bodyPr wrap="square" rtlCol="0">
            <a:spAutoFit/>
          </a:bodyPr>
          <a:lstStyle/>
          <a:p>
            <a:r>
              <a:rPr lang="en-IN" sz="2800" b="1" u="sng" dirty="0">
                <a:latin typeface="Aptos" panose="020B0004020202020204" pitchFamily="34" charset="0"/>
                <a:cs typeface="Times New Roman" panose="02020603050405020304" pitchFamily="18" charset="0"/>
              </a:rPr>
              <a:t>GOAL 9: </a:t>
            </a:r>
            <a:r>
              <a:rPr lang="en-IN" sz="2800" b="1" u="sng" dirty="0">
                <a:latin typeface="Aptos" panose="020B0004020202020204" pitchFamily="34" charset="0"/>
              </a:rPr>
              <a:t>Industry, Innovation, and Infrastructure</a:t>
            </a:r>
            <a:endParaRPr lang="en-IN" sz="2800" b="1" u="sng" dirty="0">
              <a:latin typeface="Aptos" panose="020B0004020202020204" pitchFamily="34" charset="0"/>
              <a:cs typeface="Times New Roman" panose="02020603050405020304" pitchFamily="18" charset="0"/>
            </a:endParaRPr>
          </a:p>
        </p:txBody>
      </p:sp>
      <p:sp>
        <p:nvSpPr>
          <p:cNvPr id="1033" name="TextBox 1032">
            <a:extLst>
              <a:ext uri="{FF2B5EF4-FFF2-40B4-BE49-F238E27FC236}">
                <a16:creationId xmlns:a16="http://schemas.microsoft.com/office/drawing/2014/main" id="{30FA7657-B71C-9312-7742-F10EAA741A0F}"/>
              </a:ext>
            </a:extLst>
          </p:cNvPr>
          <p:cNvSpPr txBox="1"/>
          <p:nvPr/>
        </p:nvSpPr>
        <p:spPr>
          <a:xfrm>
            <a:off x="5865908" y="4011172"/>
            <a:ext cx="6102502" cy="2678073"/>
          </a:xfrm>
          <a:prstGeom prst="roundRect">
            <a:avLst>
              <a:gd name="adj" fmla="val 9259"/>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pPr marL="447675" algn="just"/>
            <a:r>
              <a:rPr lang="en-US" sz="1600" b="1" dirty="0"/>
              <a:t>Reduced Travel Times</a:t>
            </a:r>
            <a:r>
              <a:rPr lang="en-US" sz="1600" dirty="0"/>
              <a:t>: 20-30% faster travel through optimized signals.</a:t>
            </a:r>
            <a:r>
              <a:rPr lang="en-US" sz="1600" b="1" dirty="0"/>
              <a:t> </a:t>
            </a:r>
          </a:p>
          <a:p>
            <a:pPr marL="447675" algn="just"/>
            <a:r>
              <a:rPr lang="en-US" sz="1600" b="1" dirty="0"/>
              <a:t>Decreased Traffic Congestion</a:t>
            </a:r>
            <a:r>
              <a:rPr lang="en-US" sz="1600" dirty="0"/>
              <a:t>: 25-35% less congestion during peak hours.</a:t>
            </a:r>
          </a:p>
          <a:p>
            <a:pPr marL="447675" algn="just"/>
            <a:r>
              <a:rPr lang="en-US" sz="1600" b="1" dirty="0"/>
              <a:t>Enhanced Safety</a:t>
            </a:r>
            <a:r>
              <a:rPr lang="en-US" sz="1600" dirty="0"/>
              <a:t>: Fewer weather-related incidents with real-time data.</a:t>
            </a:r>
            <a:r>
              <a:rPr lang="en-US" sz="1600" b="1" dirty="0"/>
              <a:t> </a:t>
            </a:r>
          </a:p>
          <a:p>
            <a:pPr marL="447675" algn="just"/>
            <a:r>
              <a:rPr lang="en-US" sz="1600" b="1" dirty="0"/>
              <a:t>Improved Emergency Response Times</a:t>
            </a:r>
            <a:r>
              <a:rPr lang="en-US" sz="1600" dirty="0"/>
              <a:t>: 15-20% faster response for emergency vehicles.</a:t>
            </a:r>
            <a:r>
              <a:rPr lang="en-US" sz="1600" b="1" dirty="0"/>
              <a:t> </a:t>
            </a:r>
          </a:p>
          <a:p>
            <a:pPr marL="447675" algn="just"/>
            <a:r>
              <a:rPr lang="en-US" sz="1600" b="1" dirty="0"/>
              <a:t>Environmental Benefits</a:t>
            </a:r>
            <a:r>
              <a:rPr lang="en-US" sz="1600" dirty="0"/>
              <a:t>: Lower emissions through reduced idle time.</a:t>
            </a:r>
          </a:p>
        </p:txBody>
      </p:sp>
      <p:grpSp>
        <p:nvGrpSpPr>
          <p:cNvPr id="1034" name="Group 1033">
            <a:extLst>
              <a:ext uri="{FF2B5EF4-FFF2-40B4-BE49-F238E27FC236}">
                <a16:creationId xmlns:a16="http://schemas.microsoft.com/office/drawing/2014/main" id="{FEA043EE-7081-CCAE-7561-F682FD31048C}"/>
              </a:ext>
            </a:extLst>
          </p:cNvPr>
          <p:cNvGrpSpPr/>
          <p:nvPr/>
        </p:nvGrpSpPr>
        <p:grpSpPr>
          <a:xfrm>
            <a:off x="5996214" y="4219326"/>
            <a:ext cx="393721" cy="2119526"/>
            <a:chOff x="514165" y="1246158"/>
            <a:chExt cx="393721" cy="2160300"/>
          </a:xfrm>
        </p:grpSpPr>
        <p:pic>
          <p:nvPicPr>
            <p:cNvPr id="1035" name="Picture 2" descr="Time Period icon PNG and SVG Vector Free Download">
              <a:extLst>
                <a:ext uri="{FF2B5EF4-FFF2-40B4-BE49-F238E27FC236}">
                  <a16:creationId xmlns:a16="http://schemas.microsoft.com/office/drawing/2014/main" id="{572B146A-8122-7376-B306-6DE6CFBABA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444" y="1246158"/>
              <a:ext cx="336827" cy="284051"/>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6" name="Picture 6" descr="Two lanes of heavy car traffic jam flat vector icon for automobile apps and  websites Stock Vector | Adobe Stock">
              <a:extLst>
                <a:ext uri="{FF2B5EF4-FFF2-40B4-BE49-F238E27FC236}">
                  <a16:creationId xmlns:a16="http://schemas.microsoft.com/office/drawing/2014/main" id="{C6D9BA86-501B-BA17-6306-D4C228D96A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444" y="1722509"/>
              <a:ext cx="336827" cy="289526"/>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7" name="Picture 8" descr="Health Safety Icon Photos and Images | Shutterstock">
              <a:extLst>
                <a:ext uri="{FF2B5EF4-FFF2-40B4-BE49-F238E27FC236}">
                  <a16:creationId xmlns:a16="http://schemas.microsoft.com/office/drawing/2014/main" id="{91D4C0FE-284F-353D-4B8D-36D63879E5E8}"/>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9672" t="12430" r="10589" b="18450"/>
            <a:stretch/>
          </p:blipFill>
          <p:spPr bwMode="auto">
            <a:xfrm>
              <a:off x="552284" y="2167622"/>
              <a:ext cx="336827" cy="273857"/>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8" name="Picture 10" descr="Emergency - Free healthcare and medical icons">
              <a:extLst>
                <a:ext uri="{FF2B5EF4-FFF2-40B4-BE49-F238E27FC236}">
                  <a16:creationId xmlns:a16="http://schemas.microsoft.com/office/drawing/2014/main" id="{87EDA9F7-8B9D-C2A2-E014-3CBC774D0F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4970" y="2609066"/>
              <a:ext cx="342916" cy="273858"/>
            </a:xfrm>
            <a:prstGeom prst="rect">
              <a:avLst/>
            </a:prstGeom>
            <a:noFill/>
            <a:ln>
              <a:noFill/>
            </a:ln>
          </p:spPr>
          <p:style>
            <a:lnRef idx="0">
              <a:scrgbClr r="0" g="0" b="0"/>
            </a:lnRef>
            <a:fillRef idx="0">
              <a:scrgbClr r="0" g="0" b="0"/>
            </a:fillRef>
            <a:effectRef idx="0">
              <a:scrgbClr r="0" g="0" b="0"/>
            </a:effectRef>
            <a:fontRef idx="minor">
              <a:schemeClr val="dk1"/>
            </a:fontRef>
          </p:style>
        </p:pic>
        <p:pic>
          <p:nvPicPr>
            <p:cNvPr id="1039" name="Picture 12" descr="Factory Pollution Icons - Free SVG &amp; PNG Factory Pollution Images - Noun  Project">
              <a:extLst>
                <a:ext uri="{FF2B5EF4-FFF2-40B4-BE49-F238E27FC236}">
                  <a16:creationId xmlns:a16="http://schemas.microsoft.com/office/drawing/2014/main" id="{9B1C8FF3-8AC9-5477-3F34-500D06858A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flipH="1">
              <a:off x="514165" y="3080984"/>
              <a:ext cx="342918" cy="325474"/>
            </a:xfrm>
            <a:prstGeom prst="rect">
              <a:avLst/>
            </a:prstGeom>
            <a:noFill/>
            <a:ln>
              <a:noFill/>
            </a:ln>
          </p:spPr>
          <p:style>
            <a:lnRef idx="0">
              <a:scrgbClr r="0" g="0" b="0"/>
            </a:lnRef>
            <a:fillRef idx="0">
              <a:scrgbClr r="0" g="0" b="0"/>
            </a:fillRef>
            <a:effectRef idx="0">
              <a:scrgbClr r="0" g="0" b="0"/>
            </a:effectRef>
            <a:fontRef idx="minor">
              <a:schemeClr val="dk1"/>
            </a:fontRef>
          </p:style>
        </p:pic>
      </p:grpSp>
      <p:sp>
        <p:nvSpPr>
          <p:cNvPr id="1040" name="TextBox 1039">
            <a:extLst>
              <a:ext uri="{FF2B5EF4-FFF2-40B4-BE49-F238E27FC236}">
                <a16:creationId xmlns:a16="http://schemas.microsoft.com/office/drawing/2014/main" id="{262B62EA-D97F-EEB8-CDDA-EAF1E9C67F7F}"/>
              </a:ext>
            </a:extLst>
          </p:cNvPr>
          <p:cNvSpPr txBox="1"/>
          <p:nvPr/>
        </p:nvSpPr>
        <p:spPr>
          <a:xfrm>
            <a:off x="5996214" y="3673748"/>
            <a:ext cx="4509226" cy="400110"/>
          </a:xfrm>
          <a:prstGeom prst="rect">
            <a:avLst/>
          </a:prstGeom>
          <a:noFill/>
        </p:spPr>
        <p:txBody>
          <a:bodyPr wrap="square" rtlCol="0">
            <a:spAutoFit/>
          </a:bodyPr>
          <a:lstStyle/>
          <a:p>
            <a:r>
              <a:rPr lang="en-IN" sz="2000" b="1" dirty="0"/>
              <a:t>SIGNIFICANCE: </a:t>
            </a:r>
          </a:p>
        </p:txBody>
      </p:sp>
    </p:spTree>
    <p:extLst>
      <p:ext uri="{BB962C8B-B14F-4D97-AF65-F5344CB8AC3E}">
        <p14:creationId xmlns:p14="http://schemas.microsoft.com/office/powerpoint/2010/main" val="3646346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1480</TotalTime>
  <Words>1528</Words>
  <Application>Microsoft Office PowerPoint</Application>
  <PresentationFormat>Widescreen</PresentationFormat>
  <Paragraphs>171</Paragraphs>
  <Slides>12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Aptos</vt:lpstr>
      <vt:lpstr>Arial</vt:lpstr>
      <vt:lpstr>Calibri</vt:lpstr>
      <vt:lpstr>Calibri Light</vt:lpstr>
      <vt:lpstr>Cambria</vt:lpstr>
      <vt:lpstr>Georgia</vt:lpstr>
      <vt:lpstr>Georgia Pro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Teppala Niraj</dc:creator>
  <cp:lastModifiedBy>Teppala Niraj</cp:lastModifiedBy>
  <cp:revision>16</cp:revision>
  <dcterms:created xsi:type="dcterms:W3CDTF">2024-10-15T19:21:42Z</dcterms:created>
  <dcterms:modified xsi:type="dcterms:W3CDTF">2024-10-18T20:48:19Z</dcterms:modified>
</cp:coreProperties>
</file>