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24" r:id="rId11"/>
    <p:sldId id="1526" r:id="rId12"/>
    <p:sldId id="1527" r:id="rId13"/>
    <p:sldId id="1528" r:id="rId14"/>
    <p:sldId id="1529" r:id="rId15"/>
    <p:sldId id="1531" r:id="rId16"/>
    <p:sldId id="1532" r:id="rId17"/>
    <p:sldId id="15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81" d="100"/>
          <a:sy n="81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ED Project</a:t>
            </a:r>
            <a:br>
              <a:rPr lang="en-IN" dirty="0"/>
            </a:br>
            <a:r>
              <a:rPr lang="en-IN" dirty="0"/>
              <a:t>Title: ML based Crop Consultant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:Faculty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4541661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	1. Vishal Hake - 65</a:t>
            </a:r>
          </a:p>
          <a:p>
            <a:r>
              <a:rPr lang="en-IN" sz="2000" dirty="0"/>
              <a:t>	2. Aditya Hingole - 66</a:t>
            </a:r>
          </a:p>
          <a:p>
            <a:r>
              <a:rPr lang="en-IN" sz="2000" dirty="0"/>
              <a:t>	3. Pratik Hublikar - 67</a:t>
            </a:r>
          </a:p>
          <a:p>
            <a:r>
              <a:rPr lang="en-IN" sz="2000" dirty="0"/>
              <a:t>	4. Atharva Ingle - 68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30/10/2020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51888"/>
            <a:ext cx="7219950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Parameters used for determining the crop and fertilizer to use includes Nitrogen, Phosphorous, Potassium, temperature, humidity, ph and rainfall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4183-5A1B-421C-913B-BEA9BED1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8" y="3048000"/>
            <a:ext cx="6510746" cy="25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838200" y="1447800"/>
            <a:ext cx="8305800" cy="36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Plant disease prediction using images of diseased plant leaves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Augmented data of 15 plants having 88,000 rgb images and 38 classes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 based model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1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Only Image slide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Images in the plant disease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A137A-9F9D-4BC9-9728-A16220C7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08885"/>
            <a:ext cx="74758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762000" y="4343400"/>
            <a:ext cx="8229600" cy="12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crop recommendation system best performing model is XGBoost</a:t>
            </a:r>
            <a:endParaRPr lang="en-IN" sz="21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8906"/>
              </p:ext>
            </p:extLst>
          </p:nvPr>
        </p:nvGraphicFramePr>
        <p:xfrm>
          <a:off x="1576917" y="811852"/>
          <a:ext cx="57150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3906819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88660674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1847850" y="4767550"/>
            <a:ext cx="5448300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Graphical Representation of accuracy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2A0C6-8B9A-4D85-8D98-E306FD44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66800"/>
            <a:ext cx="7696200" cy="34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1 Description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 2 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1667202"/>
            <a:ext cx="8353098" cy="35235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problem among the Indian farmers is that they don’t opt for the proper crop based on their soil necessities</a:t>
            </a:r>
          </a:p>
          <a:p>
            <a:r>
              <a:rPr lang="en-IN" dirty="0"/>
              <a:t>To develop a system which can take in soil parameters as the input and will predict crop to grow for maximum yield</a:t>
            </a:r>
          </a:p>
          <a:p>
            <a:r>
              <a:rPr lang="en-IN" dirty="0"/>
              <a:t>Also, suggesting the appropriate nutrients and fertilizers to add based on the parameters</a:t>
            </a:r>
          </a:p>
          <a:p>
            <a:r>
              <a:rPr lang="en-IN" dirty="0"/>
              <a:t>To develop a system to detect the plant disease based on the image of the diseased leaf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2781300" y="2647950"/>
            <a:ext cx="3581400" cy="2000250"/>
          </a:xfrm>
        </p:spPr>
        <p:txBody>
          <a:bodyPr>
            <a:noAutofit/>
          </a:bodyPr>
          <a:lstStyle/>
          <a:p>
            <a:r>
              <a:rPr lang="en-IN" sz="2600" dirty="0"/>
              <a:t>Machine Learning</a:t>
            </a:r>
          </a:p>
          <a:p>
            <a:r>
              <a:rPr lang="en-IN" sz="2600" dirty="0"/>
              <a:t>Deep Learning</a:t>
            </a:r>
          </a:p>
          <a:p>
            <a:r>
              <a:rPr lang="en-IN" sz="2600" dirty="0"/>
              <a:t>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Computer Vision</a:t>
            </a:r>
          </a:p>
          <a:p>
            <a:r>
              <a:rPr lang="en-IN" dirty="0"/>
              <a:t>HTML, CSS, JavaScript, Python</a:t>
            </a:r>
          </a:p>
          <a:p>
            <a:r>
              <a:rPr lang="en-IN" dirty="0"/>
              <a:t>Cloud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Sci-kit learn, NumPy, pandas</a:t>
            </a:r>
          </a:p>
          <a:p>
            <a:r>
              <a:rPr lang="en-IN" dirty="0"/>
              <a:t>TensorFlow, Keras</a:t>
            </a:r>
          </a:p>
          <a:p>
            <a:r>
              <a:rPr lang="en-IN" dirty="0"/>
              <a:t>Paperspace, Kaggle kernels</a:t>
            </a:r>
          </a:p>
          <a:p>
            <a:r>
              <a:rPr lang="en-IN" dirty="0"/>
              <a:t>Git and GitHub</a:t>
            </a:r>
          </a:p>
          <a:p>
            <a:r>
              <a:rPr lang="en-IN" dirty="0"/>
              <a:t>VsCode and 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/>
              <a:t>Timeline For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305800" cy="54102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rgbClr val="0000FF"/>
                </a:solidFill>
              </a:rPr>
              <a:t>   Form the groups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rgbClr val="0000FF"/>
                </a:solidFill>
              </a:rPr>
              <a:t>   Finalize the Problem Statement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rgbClr val="FFC000"/>
                </a:solidFill>
              </a:rPr>
              <a:t>   Understand and practice the tools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   Learn the technology &amp; Design the System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800" b="1" dirty="0">
                <a:solidFill>
                  <a:srgbClr val="00B050"/>
                </a:solidFill>
              </a:rPr>
              <a:t>   </a:t>
            </a:r>
            <a:r>
              <a:rPr lang="en-IN" sz="3200" b="1" dirty="0">
                <a:solidFill>
                  <a:srgbClr val="00B050"/>
                </a:solidFill>
              </a:rPr>
              <a:t>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200" b="1" dirty="0">
                <a:solidFill>
                  <a:srgbClr val="00B050"/>
                </a:solidFill>
              </a:rPr>
              <a:t>    system 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dirty="0">
                <a:solidFill>
                  <a:srgbClr val="002060"/>
                </a:solidFill>
              </a:rPr>
              <a:t>   Validation and Testing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3200" b="1" dirty="0">
                <a:solidFill>
                  <a:srgbClr val="C00000"/>
                </a:solidFill>
              </a:rPr>
              <a:t>   Final Prototype / Product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As per the students, how this component has benefitted them.</a:t>
            </a:r>
          </a:p>
          <a:p>
            <a:r>
              <a:rPr lang="en-IN" dirty="0"/>
              <a:t>Which skill set of theirs they feel got enhanced?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Objective of adding EDI component in the curriculum was to-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Enhance Research And Innovation Culture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Get the students Opportunity to learn and apply latest tools &amp; technologies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Enhance the self-study culture through use of resource materials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IN" dirty="0"/>
              <a:t>As these project is solely software based it does not require any capital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413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 Theme</vt:lpstr>
      <vt:lpstr>ED Project Title: ML based Crop Consultant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</vt:lpstr>
      <vt:lpstr>Description</vt:lpstr>
      <vt:lpstr>Only Image slide</vt:lpstr>
      <vt:lpstr>Description </vt:lpstr>
      <vt:lpstr>Graph</vt:lpstr>
      <vt:lpstr>Concluding Remarks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Atharva Ingle</cp:lastModifiedBy>
  <cp:revision>93</cp:revision>
  <dcterms:created xsi:type="dcterms:W3CDTF">2006-08-16T00:00:00Z</dcterms:created>
  <dcterms:modified xsi:type="dcterms:W3CDTF">2020-10-29T16:54:53Z</dcterms:modified>
</cp:coreProperties>
</file>