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24" r:id="rId11"/>
    <p:sldId id="1526" r:id="rId12"/>
    <p:sldId id="1527" r:id="rId13"/>
    <p:sldId id="1528" r:id="rId14"/>
    <p:sldId id="1529" r:id="rId15"/>
    <p:sldId id="1531" r:id="rId16"/>
    <p:sldId id="1532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adiator07/AI-Agriculture/blob/master/Data_final/Final_Data_recomm.csv" TargetMode="External"/><Relationship Id="rId2" Type="http://schemas.openxmlformats.org/officeDocument/2006/relationships/hyperlink" Target="https://www.kaggle.com/vipoooool/new-plant-diseases-datase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eople.cs.umass.edu/~ksankaranara/cropinter.pdf" TargetMode="External"/><Relationship Id="rId4" Type="http://schemas.openxmlformats.org/officeDocument/2006/relationships/hyperlink" Target="https://www.ijrte.org/wp-content/uploads/papers/v7i5c/E10300275C19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 Project</a:t>
            </a:r>
            <a:br>
              <a:rPr lang="en-IN" dirty="0"/>
            </a:br>
            <a:r>
              <a:rPr lang="en-IN" dirty="0"/>
              <a:t>Title: ML based Crop Consultant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778" y="3804355"/>
            <a:ext cx="3810000" cy="5334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 Prof. Milind Rane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54166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	1. Vishal Hake - 65</a:t>
            </a:r>
          </a:p>
          <a:p>
            <a:r>
              <a:rPr lang="en-IN" sz="2200" dirty="0"/>
              <a:t>	2. Aditya Hingole - 66</a:t>
            </a:r>
          </a:p>
          <a:p>
            <a:r>
              <a:rPr lang="en-IN" sz="2200" dirty="0"/>
              <a:t>	3. Pratik Hublikar - 67</a:t>
            </a:r>
          </a:p>
          <a:p>
            <a:r>
              <a:rPr lang="en-IN" sz="2200" dirty="0"/>
              <a:t>	4. Atharva Ingle - 68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30/10/2020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51888"/>
            <a:ext cx="7219950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Parameters used for determining the crop and fertilizer to use includes Nitrogen, Phosphorous, Potassium, temperature, humidity, ph and rainfall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4183-5A1B-421C-913B-BEA9BED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8" y="3048000"/>
            <a:ext cx="6510746" cy="2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838200" y="1447800"/>
            <a:ext cx="8305800" cy="36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Plant disease prediction using images of diseased plant leaves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Augmented data of 15 plants having 88,000 rgb images and 38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 based model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Images in the plant disease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A137A-9F9D-4BC9-9728-A16220C7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885"/>
            <a:ext cx="74758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4343400"/>
            <a:ext cx="8229600" cy="122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crop recommendation system best performing model is XGBoost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8906"/>
              </p:ext>
            </p:extLst>
          </p:nvPr>
        </p:nvGraphicFramePr>
        <p:xfrm>
          <a:off x="1576917" y="811852"/>
          <a:ext cx="57150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1847850" y="4767550"/>
            <a:ext cx="5448300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Representation of accuracy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118F2-A29D-449F-B11B-A0EB6F66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18" y="990600"/>
            <a:ext cx="765876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Ensemble techniques works best on most of the dataset and same is the observation we got.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system can be used by the farmers to know the best crop to grow for maximum yield.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also help to know the deficiencies of the soil and suggestions to overcome them.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Datasets</a:t>
            </a:r>
          </a:p>
          <a:p>
            <a:r>
              <a:rPr lang="en-IN" sz="1400" dirty="0">
                <a:hlinkClick r:id="rId2"/>
              </a:rPr>
              <a:t>https://www.kaggle.com/vipoooool/new-plant-diseases-dataset</a:t>
            </a:r>
            <a:endParaRPr lang="en-IN" sz="1400" dirty="0"/>
          </a:p>
          <a:p>
            <a:r>
              <a:rPr lang="en-IN" sz="1400" dirty="0">
                <a:hlinkClick r:id="rId3"/>
              </a:rPr>
              <a:t>https://github.com/Gladiator07/AI-Agriculture/blob/master/Data_final/Final_Data_recomm.csv</a:t>
            </a:r>
            <a:endParaRPr lang="en-IN" sz="1400" dirty="0"/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Papers</a:t>
            </a:r>
          </a:p>
          <a:p>
            <a:r>
              <a:rPr lang="en-IN" sz="1400" dirty="0">
                <a:hlinkClick r:id="rId4"/>
              </a:rPr>
              <a:t>https://www.ijrte.org/wp-content/uploads/papers/v7i5c/E10300275C19.pdf</a:t>
            </a:r>
            <a:endParaRPr lang="en-IN" sz="1400" dirty="0"/>
          </a:p>
          <a:p>
            <a:r>
              <a:rPr lang="en-IN" sz="1400" dirty="0">
                <a:hlinkClick r:id="rId5"/>
              </a:rPr>
              <a:t>https://people.cs.umass.edu/~ksankaranara/cropinter.pdf</a:t>
            </a:r>
            <a:endParaRPr lang="en-IN" sz="14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1667202"/>
            <a:ext cx="8353098" cy="35235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problem among the Indian farmers is that they don’t opt for the proper crop based on their soil necessities</a:t>
            </a:r>
          </a:p>
          <a:p>
            <a:r>
              <a:rPr lang="en-IN" dirty="0"/>
              <a:t>To develop a system which can take in soil parameters as the input and will predict crop to grow for maximum yield</a:t>
            </a:r>
          </a:p>
          <a:p>
            <a:r>
              <a:rPr lang="en-IN" dirty="0"/>
              <a:t>Also, suggesting the appropriate nutrients and fertilizers to add based on the parameters</a:t>
            </a:r>
          </a:p>
          <a:p>
            <a:r>
              <a:rPr lang="en-IN" dirty="0"/>
              <a:t>To develop a system to detect the plant disease based on the image of the diseased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2781300" y="2647950"/>
            <a:ext cx="3581400" cy="2000250"/>
          </a:xfrm>
        </p:spPr>
        <p:txBody>
          <a:bodyPr>
            <a:noAutofit/>
          </a:bodyPr>
          <a:lstStyle/>
          <a:p>
            <a:r>
              <a:rPr lang="en-IN" sz="2600" dirty="0"/>
              <a:t>Machine Learning</a:t>
            </a:r>
          </a:p>
          <a:p>
            <a:r>
              <a:rPr lang="en-IN" sz="2600" dirty="0"/>
              <a:t>Deep Learning</a:t>
            </a:r>
          </a:p>
          <a:p>
            <a:r>
              <a:rPr lang="en-IN" sz="2600" dirty="0"/>
              <a:t>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2090901"/>
            <a:ext cx="8353098" cy="2676198"/>
          </a:xfrm>
        </p:spPr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HTML, CSS, JavaScript, Python</a:t>
            </a:r>
          </a:p>
          <a:p>
            <a:r>
              <a:rPr lang="en-IN" dirty="0"/>
              <a:t>Cloud platform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1524000"/>
            <a:ext cx="8353098" cy="3294996"/>
          </a:xfrm>
        </p:spPr>
        <p:txBody>
          <a:bodyPr/>
          <a:lstStyle/>
          <a:p>
            <a:r>
              <a:rPr lang="en-IN" dirty="0"/>
              <a:t>Sci-kit learn, NumPy, pandas</a:t>
            </a:r>
          </a:p>
          <a:p>
            <a:r>
              <a:rPr lang="en-IN" dirty="0"/>
              <a:t>TensorFlow, Keras</a:t>
            </a:r>
          </a:p>
          <a:p>
            <a:r>
              <a:rPr lang="en-IN" dirty="0"/>
              <a:t>Paperspace, Kaggle kernels</a:t>
            </a:r>
          </a:p>
          <a:p>
            <a:r>
              <a:rPr lang="en-IN" dirty="0"/>
              <a:t>Git and GitHub</a:t>
            </a:r>
          </a:p>
          <a:p>
            <a:r>
              <a:rPr lang="en-IN" dirty="0"/>
              <a:t>VsCode and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153400" cy="5410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Form the groups – 17/08/2020 to 31/08/2020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Finalize the Problem Statement – 01/09/2020 to 14/09/2020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FFC000"/>
                </a:solidFill>
              </a:rPr>
              <a:t>   Understand and practice the tools – 14/09/2020 to 31/09/2020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 – 01/10/2020 to 						14/10/2020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00B050"/>
                </a:solidFill>
              </a:rPr>
              <a:t>   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B050"/>
                </a:solidFill>
              </a:rPr>
              <a:t>    system – 15/10/2020 to 30/11/2020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2060"/>
                </a:solidFill>
              </a:rPr>
              <a:t>   Validation and Testing – 01/12/2020 to 07/12/2020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C00000"/>
                </a:solidFill>
              </a:rPr>
              <a:t>   Final Prototype / Product – 10/12/2020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1072963"/>
            <a:ext cx="8353098" cy="5733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Skills developed will be:</a:t>
            </a:r>
          </a:p>
          <a:p>
            <a:r>
              <a:rPr lang="en-IN" dirty="0"/>
              <a:t>Web Development using flask as backend</a:t>
            </a:r>
          </a:p>
          <a:p>
            <a:r>
              <a:rPr lang="en-IN" dirty="0"/>
              <a:t>Data pre-processing, augmentation and cleaning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Convolutional Neural Networks</a:t>
            </a:r>
          </a:p>
          <a:p>
            <a:r>
              <a:rPr lang="en-IN" dirty="0"/>
              <a:t>Cloud deployment</a:t>
            </a:r>
          </a:p>
          <a:p>
            <a:r>
              <a:rPr lang="en-IN" dirty="0"/>
              <a:t>Scaling the project</a:t>
            </a:r>
          </a:p>
          <a:p>
            <a:r>
              <a:rPr lang="en-IN" dirty="0"/>
              <a:t>Development of an end-to-end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2740467"/>
            <a:ext cx="8353098" cy="1329883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As these project is solely software based it does not require any capital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535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ED Project Title: ML based Crop Consultant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</vt:lpstr>
      <vt:lpstr>Description</vt:lpstr>
      <vt:lpstr>Only Image slide</vt:lpstr>
      <vt:lpstr>Description </vt:lpstr>
      <vt:lpstr>Graph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Atharva Ingle</cp:lastModifiedBy>
  <cp:revision>115</cp:revision>
  <dcterms:created xsi:type="dcterms:W3CDTF">2006-08-16T00:00:00Z</dcterms:created>
  <dcterms:modified xsi:type="dcterms:W3CDTF">2020-10-30T04:46:08Z</dcterms:modified>
</cp:coreProperties>
</file>