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 id="2147483686" r:id="rId2"/>
    <p:sldMasterId id="2147483938" r:id="rId3"/>
  </p:sldMasterIdLst>
  <p:notesMasterIdLst>
    <p:notesMasterId r:id="rId14"/>
  </p:notesMasterIdLst>
  <p:handoutMasterIdLst>
    <p:handoutMasterId r:id="rId15"/>
  </p:handoutMasterIdLst>
  <p:sldIdLst>
    <p:sldId id="277" r:id="rId4"/>
    <p:sldId id="399" r:id="rId5"/>
    <p:sldId id="400" r:id="rId6"/>
    <p:sldId id="401" r:id="rId7"/>
    <p:sldId id="402" r:id="rId8"/>
    <p:sldId id="403" r:id="rId9"/>
    <p:sldId id="404" r:id="rId10"/>
    <p:sldId id="405" r:id="rId11"/>
    <p:sldId id="406" r:id="rId12"/>
    <p:sldId id="4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9FF4CD-7A2B-4443-9995-EA2723B5607A}" v="1" dt="2024-02-21T04:29:42.9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autoAdjust="0"/>
  </p:normalViewPr>
  <p:slideViewPr>
    <p:cSldViewPr snapToGrid="0">
      <p:cViewPr varScale="1">
        <p:scale>
          <a:sx n="63" d="100"/>
          <a:sy n="63" d="100"/>
        </p:scale>
        <p:origin x="804"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hya Kumari" userId="a77e0601dc17e918" providerId="LiveId" clId="{6E9FF4CD-7A2B-4443-9995-EA2723B5607A}"/>
    <pc:docChg chg="custSel modSld">
      <pc:chgData name="Sandhya Kumari" userId="a77e0601dc17e918" providerId="LiveId" clId="{6E9FF4CD-7A2B-4443-9995-EA2723B5607A}" dt="2024-02-21T04:30:34.249" v="49" actId="5793"/>
      <pc:docMkLst>
        <pc:docMk/>
      </pc:docMkLst>
      <pc:sldChg chg="modSp mod">
        <pc:chgData name="Sandhya Kumari" userId="a77e0601dc17e918" providerId="LiveId" clId="{6E9FF4CD-7A2B-4443-9995-EA2723B5607A}" dt="2024-02-21T04:29:42.918" v="44" actId="1076"/>
        <pc:sldMkLst>
          <pc:docMk/>
          <pc:sldMk cId="474965306" sldId="402"/>
        </pc:sldMkLst>
        <pc:spChg chg="mod">
          <ac:chgData name="Sandhya Kumari" userId="a77e0601dc17e918" providerId="LiveId" clId="{6E9FF4CD-7A2B-4443-9995-EA2723B5607A}" dt="2024-02-21T04:29:34.056" v="43" actId="20577"/>
          <ac:spMkLst>
            <pc:docMk/>
            <pc:sldMk cId="474965306" sldId="402"/>
            <ac:spMk id="3" creationId="{00000000-0000-0000-0000-000000000000}"/>
          </ac:spMkLst>
        </pc:spChg>
        <pc:picChg chg="mod">
          <ac:chgData name="Sandhya Kumari" userId="a77e0601dc17e918" providerId="LiveId" clId="{6E9FF4CD-7A2B-4443-9995-EA2723B5607A}" dt="2024-02-21T04:29:42.918" v="44" actId="1076"/>
          <ac:picMkLst>
            <pc:docMk/>
            <pc:sldMk cId="474965306" sldId="402"/>
            <ac:picMk id="2050" creationId="{93538C72-865D-4670-D907-3A9484AB05FF}"/>
          </ac:picMkLst>
        </pc:picChg>
      </pc:sldChg>
      <pc:sldChg chg="modSp mod">
        <pc:chgData name="Sandhya Kumari" userId="a77e0601dc17e918" providerId="LiveId" clId="{6E9FF4CD-7A2B-4443-9995-EA2723B5607A}" dt="2024-02-21T04:30:34.249" v="49" actId="5793"/>
        <pc:sldMkLst>
          <pc:docMk/>
          <pc:sldMk cId="2285240125" sldId="403"/>
        </pc:sldMkLst>
        <pc:spChg chg="mod">
          <ac:chgData name="Sandhya Kumari" userId="a77e0601dc17e918" providerId="LiveId" clId="{6E9FF4CD-7A2B-4443-9995-EA2723B5607A}" dt="2024-02-21T04:30:34.249" v="49" actId="5793"/>
          <ac:spMkLst>
            <pc:docMk/>
            <pc:sldMk cId="2285240125" sldId="40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2/21/2024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DCDBBEF-AA6C-4BA6-85B2-A17D7F280E38}" type="slidenum">
              <a:rPr lang="en-US" smtClean="0"/>
              <a:pPr/>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13803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772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09993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69044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5768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00265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0152854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59888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92973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09541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70543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image" Target="../media/image6.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DCDBBEF-AA6C-4BA6-85B2-A17D7F280E38}" type="slidenum">
              <a:rPr lang="en-US" smtClean="0"/>
              <a:pPr/>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08859"/>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660" r:id="rId12"/>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hyperlink" Target="https://technofaq.org/posts/2019/12/citywide-air-quality-monitoring-empowering-citizens-to-take-timely-actions/" TargetMode="External"/><Relationship Id="rId2" Type="http://schemas.openxmlformats.org/officeDocument/2006/relationships/image" Target="../media/image8.jpg"/><Relationship Id="rId1" Type="http://schemas.openxmlformats.org/officeDocument/2006/relationships/slideLayout" Target="../slideLayouts/slideLayout29.xml"/><Relationship Id="rId5" Type="http://schemas.openxmlformats.org/officeDocument/2006/relationships/image" Target="../media/image7.jpeg"/><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Specialization in DevOps</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271058" y="275700"/>
            <a:ext cx="8477097"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Project title</a:t>
            </a:r>
            <a:endParaRPr lang="en-US" sz="3600" b="1" dirty="0">
              <a:latin typeface="Raleway ExtraBold" pitchFamily="34" charset="-52"/>
            </a:endParaRPr>
          </a:p>
          <a:p>
            <a:pPr algn="ctr"/>
            <a:r>
              <a:rPr lang="en-US" sz="2800" dirty="0">
                <a:latin typeface="Raleway ExtraBold" pitchFamily="34" charset="-52"/>
              </a:rPr>
              <a:t>Air quality monitoring system</a:t>
            </a:r>
            <a:endParaRPr lang="en-US" sz="2800" dirty="0">
              <a:latin typeface="Arial Black" pitchFamily="34" charset="0"/>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2749471" cy="1323439"/>
          </a:xfrm>
          <a:prstGeom prst="rect">
            <a:avLst/>
          </a:prstGeom>
          <a:noFill/>
        </p:spPr>
        <p:txBody>
          <a:bodyPr wrap="none" rtlCol="0">
            <a:spAutoFit/>
          </a:bodyPr>
          <a:lstStyle/>
          <a:p>
            <a:r>
              <a:rPr lang="en-US" sz="2000" b="1" dirty="0"/>
              <a:t>Submitted by: </a:t>
            </a:r>
          </a:p>
          <a:p>
            <a:r>
              <a:rPr lang="en-US" sz="2000" dirty="0"/>
              <a:t>NAME –Sandhya Kumari</a:t>
            </a:r>
          </a:p>
          <a:p>
            <a:r>
              <a:rPr lang="en-US" sz="2000" dirty="0"/>
              <a:t>UID- 22bdo10074 </a:t>
            </a:r>
          </a:p>
          <a:p>
            <a:endParaRPr lang="en-US" sz="2000" dirty="0"/>
          </a:p>
        </p:txBody>
      </p:sp>
      <p:sp>
        <p:nvSpPr>
          <p:cNvPr id="6" name="TextBox 5"/>
          <p:cNvSpPr txBox="1"/>
          <p:nvPr/>
        </p:nvSpPr>
        <p:spPr>
          <a:xfrm>
            <a:off x="7681250" y="4725655"/>
            <a:ext cx="2971326" cy="1323439"/>
          </a:xfrm>
          <a:prstGeom prst="rect">
            <a:avLst/>
          </a:prstGeom>
          <a:noFill/>
        </p:spPr>
        <p:txBody>
          <a:bodyPr wrap="none" rtlCol="0">
            <a:spAutoFit/>
          </a:bodyPr>
          <a:lstStyle/>
          <a:p>
            <a:r>
              <a:rPr lang="en-US" sz="2000" b="1" dirty="0"/>
              <a:t>Under the Supervision of: </a:t>
            </a:r>
            <a:endParaRPr lang="en-US" sz="2000" dirty="0"/>
          </a:p>
          <a:p>
            <a:r>
              <a:rPr lang="en-US" sz="2000" dirty="0"/>
              <a:t>SUPERVISORS NAME :</a:t>
            </a:r>
          </a:p>
          <a:p>
            <a:r>
              <a:rPr lang="en-US" sz="2000" dirty="0"/>
              <a:t>Geetanjali Pandey</a:t>
            </a:r>
          </a:p>
          <a:p>
            <a:endParaRPr lang="en-US" sz="2000" dirty="0"/>
          </a:p>
        </p:txBody>
      </p:sp>
      <p:pic>
        <p:nvPicPr>
          <p:cNvPr id="1026" name="Picture 2" descr="Chandigarh university, Gharuan, Mohali, Punjab">
            <a:extLst>
              <a:ext uri="{FF2B5EF4-FFF2-40B4-BE49-F238E27FC236}">
                <a16:creationId xmlns:a16="http://schemas.microsoft.com/office/drawing/2014/main" id="{022A5F2C-6131-7734-9C01-15FDE0433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1" y="0"/>
            <a:ext cx="2448265" cy="2600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Scope</a:t>
            </a:r>
          </a:p>
        </p:txBody>
      </p:sp>
      <p:sp>
        <p:nvSpPr>
          <p:cNvPr id="3" name="Content Placeholder 2"/>
          <p:cNvSpPr>
            <a:spLocks noGrp="1"/>
          </p:cNvSpPr>
          <p:nvPr>
            <p:ph idx="1"/>
          </p:nvPr>
        </p:nvSpPr>
        <p:spPr/>
        <p:txBody>
          <a:bodyPr>
            <a:normAutofit lnSpcReduction="10000"/>
          </a:bodyPr>
          <a:lstStyle/>
          <a:p>
            <a:r>
              <a:rPr lang="en-US" sz="3200" dirty="0"/>
              <a:t>the future scope for the AQMS is characterized by continuous innovation, integration of advanced technologies, and alignment with sustainable practices, aiming to create healthier, more productive, and environmentally-friendly indoor spaces.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pic>
        <p:nvPicPr>
          <p:cNvPr id="9218" name="Picture 2" descr="Chandigarh university, Gharuan, Mohali, Punjab">
            <a:extLst>
              <a:ext uri="{FF2B5EF4-FFF2-40B4-BE49-F238E27FC236}">
                <a16:creationId xmlns:a16="http://schemas.microsoft.com/office/drawing/2014/main" id="{90025255-0A3C-5532-7154-E187BA8D317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63760" y="72390"/>
            <a:ext cx="2428240" cy="1943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1718" y="365126"/>
            <a:ext cx="9319557" cy="976206"/>
          </a:xfrm>
        </p:spPr>
        <p:txBody>
          <a:bodyPr/>
          <a:lstStyle/>
          <a:p>
            <a:r>
              <a:rPr lang="en-US" b="1" dirty="0">
                <a:latin typeface="Times New Roman"/>
                <a:cs typeface="Times New Roman"/>
              </a:rPr>
              <a:t>Outline for this project:</a:t>
            </a:r>
          </a:p>
        </p:txBody>
      </p:sp>
      <p:sp>
        <p:nvSpPr>
          <p:cNvPr id="3" name="Content Placeholder 2"/>
          <p:cNvSpPr>
            <a:spLocks noGrp="1"/>
          </p:cNvSpPr>
          <p:nvPr>
            <p:ph idx="1"/>
          </p:nvPr>
        </p:nvSpPr>
        <p:spPr>
          <a:xfrm>
            <a:off x="2034241" y="1588220"/>
            <a:ext cx="9319558"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pPr marL="0" indent="0">
              <a:buNone/>
            </a:pPr>
            <a:endParaRPr lang="en-US" dirty="0"/>
          </a:p>
          <a:p>
            <a:endParaRPr lang="en-US" dirty="0"/>
          </a:p>
          <a:p>
            <a:endParaRPr lang="en-US" dirty="0"/>
          </a:p>
        </p:txBody>
      </p:sp>
      <p:sp>
        <p:nvSpPr>
          <p:cNvPr id="4" name="Slide Number Placeholder 3"/>
          <p:cNvSpPr>
            <a:spLocks noGrp="1"/>
          </p:cNvSpPr>
          <p:nvPr>
            <p:ph type="sldNum" sz="quarter" idx="12"/>
          </p:nvPr>
        </p:nvSpPr>
        <p:spPr>
          <a:xfrm>
            <a:off x="480060" y="583660"/>
            <a:ext cx="842902" cy="757671"/>
          </a:xfrm>
        </p:spPr>
        <p:txBody>
          <a:bodyPr/>
          <a:lstStyle/>
          <a:p>
            <a:fld id="{BDCDBBEF-AA6C-4BA6-85B2-A17D7F280E38}" type="slidenum">
              <a:rPr lang="en-US" smtClean="0"/>
              <a:pPr/>
              <a:t>2</a:t>
            </a:fld>
            <a:endParaRPr lang="en-US"/>
          </a:p>
        </p:txBody>
      </p:sp>
      <p:pic>
        <p:nvPicPr>
          <p:cNvPr id="6" name="Picture 5">
            <a:extLst>
              <a:ext uri="{FF2B5EF4-FFF2-40B4-BE49-F238E27FC236}">
                <a16:creationId xmlns:a16="http://schemas.microsoft.com/office/drawing/2014/main" id="{B10B6724-9A87-20D7-4F35-4FBA62FED36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029199" y="2509520"/>
            <a:ext cx="6604001" cy="3139440"/>
          </a:xfrm>
          <a:prstGeom prst="rect">
            <a:avLst/>
          </a:prstGeom>
        </p:spPr>
      </p:pic>
      <p:sp>
        <p:nvSpPr>
          <p:cNvPr id="7" name="TextBox 6">
            <a:extLst>
              <a:ext uri="{FF2B5EF4-FFF2-40B4-BE49-F238E27FC236}">
                <a16:creationId xmlns:a16="http://schemas.microsoft.com/office/drawing/2014/main" id="{1AAAF448-4087-648C-8D3F-00D3C8E0C063}"/>
              </a:ext>
            </a:extLst>
          </p:cNvPr>
          <p:cNvSpPr txBox="1"/>
          <p:nvPr/>
        </p:nvSpPr>
        <p:spPr>
          <a:xfrm>
            <a:off x="5029199" y="6858000"/>
            <a:ext cx="7157513" cy="230832"/>
          </a:xfrm>
          <a:prstGeom prst="rect">
            <a:avLst/>
          </a:prstGeom>
          <a:noFill/>
        </p:spPr>
        <p:txBody>
          <a:bodyPr wrap="square" rtlCol="0">
            <a:spAutoFit/>
          </a:bodyPr>
          <a:lstStyle/>
          <a:p>
            <a:r>
              <a:rPr lang="en-IN" sz="900">
                <a:hlinkClick r:id="rId3" tooltip="https://technofaq.org/posts/2019/12/citywide-air-quality-monitoring-empowering-citizens-to-take-timely-actions/"/>
              </a:rPr>
              <a:t>This Photo</a:t>
            </a:r>
            <a:r>
              <a:rPr lang="en-IN" sz="900"/>
              <a:t> by Unknown Author is licensed under </a:t>
            </a:r>
            <a:r>
              <a:rPr lang="en-IN" sz="900">
                <a:hlinkClick r:id="rId4" tooltip="https://creativecommons.org/licenses/by-nc-sa/3.0/"/>
              </a:rPr>
              <a:t>CC BY-SA-NC</a:t>
            </a:r>
            <a:endParaRPr lang="en-IN" sz="900"/>
          </a:p>
        </p:txBody>
      </p:sp>
      <p:pic>
        <p:nvPicPr>
          <p:cNvPr id="2050" name="Picture 2" descr="Chandigarh university, Gharuan, Mohali, Punjab">
            <a:extLst>
              <a:ext uri="{FF2B5EF4-FFF2-40B4-BE49-F238E27FC236}">
                <a16:creationId xmlns:a16="http://schemas.microsoft.com/office/drawing/2014/main" id="{8F54C1F4-24DE-3242-B954-828E3A5F62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034241" cy="229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3453" y="798974"/>
            <a:ext cx="6917338" cy="592682"/>
          </a:xfrm>
        </p:spPr>
        <p:txBody>
          <a:bodyPr>
            <a:normAutofit/>
          </a:bodyPr>
          <a:lstStyle/>
          <a:p>
            <a:r>
              <a:rPr lang="en-US" b="1" dirty="0"/>
              <a:t>Introduction</a:t>
            </a:r>
          </a:p>
        </p:txBody>
      </p:sp>
      <p:sp>
        <p:nvSpPr>
          <p:cNvPr id="3" name="Content Placeholder 2"/>
          <p:cNvSpPr>
            <a:spLocks noGrp="1"/>
          </p:cNvSpPr>
          <p:nvPr>
            <p:ph idx="1"/>
          </p:nvPr>
        </p:nvSpPr>
        <p:spPr/>
        <p:txBody>
          <a:bodyPr>
            <a:normAutofit/>
          </a:bodyPr>
          <a:lstStyle/>
          <a:p>
            <a:pPr marL="0" indent="0">
              <a:buNone/>
            </a:pPr>
            <a:r>
              <a:rPr lang="en-US" dirty="0"/>
              <a:t>The IoT-Based Air Quality Monitoring System aims to improve environmental health by providing real-time data on air quality parameters. This system utilizes sensors to monitor pollutants and allergens in the air, enabling proactive measures to mitigate health risks.</a:t>
            </a:r>
          </a:p>
          <a:p>
            <a:pPr marL="0" indent="0">
              <a:buNone/>
            </a:pPr>
            <a:r>
              <a:rPr lang="en-US" dirty="0"/>
              <a:t>Rising levels of air pollution and increasing occurrences of respiratory illnesses pose significant challenges to environmental health. The need for effective monitoring and mitigation strategies is crucial to safeguard public well-being.</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1028" name="Picture 4">
            <a:extLst>
              <a:ext uri="{FF2B5EF4-FFF2-40B4-BE49-F238E27FC236}">
                <a16:creationId xmlns:a16="http://schemas.microsoft.com/office/drawing/2014/main" id="{A14EE5D8-00AE-707A-0390-AF354E6D8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1953" y="5148713"/>
            <a:ext cx="6766961" cy="157276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handigarh university, Gharuan, Mohali, Punjab">
            <a:extLst>
              <a:ext uri="{FF2B5EF4-FFF2-40B4-BE49-F238E27FC236}">
                <a16:creationId xmlns:a16="http://schemas.microsoft.com/office/drawing/2014/main" id="{EFD35DFF-B836-F517-3963-6E4BBE9195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68546" y="89635"/>
            <a:ext cx="1823454" cy="2013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396" y="804519"/>
            <a:ext cx="9520158" cy="821081"/>
          </a:xfrm>
        </p:spPr>
        <p:txBody>
          <a:bodyPr/>
          <a:lstStyle/>
          <a:p>
            <a:r>
              <a:rPr lang="en-US" b="1" dirty="0"/>
              <a:t>Problem Formulation</a:t>
            </a:r>
          </a:p>
        </p:txBody>
      </p:sp>
      <p:sp>
        <p:nvSpPr>
          <p:cNvPr id="3" name="Content Placeholder 2"/>
          <p:cNvSpPr>
            <a:spLocks noGrp="1"/>
          </p:cNvSpPr>
          <p:nvPr>
            <p:ph idx="1"/>
          </p:nvPr>
        </p:nvSpPr>
        <p:spPr>
          <a:xfrm>
            <a:off x="1585496" y="2015732"/>
            <a:ext cx="9520158" cy="3450613"/>
          </a:xfrm>
        </p:spPr>
        <p:txBody>
          <a:bodyPr>
            <a:normAutofit lnSpcReduction="10000"/>
          </a:bodyPr>
          <a:lstStyle/>
          <a:p>
            <a:r>
              <a:rPr lang="en-US" dirty="0"/>
              <a:t>One environmental issue that cannot be disregarded is air pollution. </a:t>
            </a:r>
          </a:p>
          <a:p>
            <a:r>
              <a:rPr lang="en-US" dirty="0"/>
              <a:t>Long-term exposure to contaminants harms people's health. </a:t>
            </a:r>
          </a:p>
          <a:p>
            <a:r>
              <a:rPr lang="en-US" dirty="0"/>
              <a:t>Conventional techniques for monitoring air quality, like constructing stations for the purpose, are usually costly.</a:t>
            </a:r>
          </a:p>
          <a:p>
            <a:r>
              <a:rPr lang="en-US" dirty="0"/>
              <a:t> Real-time monitoring of air quality is appropriate for this project, Create a device that can measure the air quality and show it as a percentage.</a:t>
            </a:r>
          </a:p>
          <a:p>
            <a:r>
              <a:rPr lang="en-US" dirty="0"/>
              <a:t>Determine the amount of carbon monoxide (CO) in the air and provide the data as a percentage, The temperature is sensed and displayed in degrees Celsius.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pic>
        <p:nvPicPr>
          <p:cNvPr id="4098" name="Picture 2" descr="Chandigarh university, Gharuan, Mohali, Punjab">
            <a:extLst>
              <a:ext uri="{FF2B5EF4-FFF2-40B4-BE49-F238E27FC236}">
                <a16:creationId xmlns:a16="http://schemas.microsoft.com/office/drawing/2014/main" id="{1776CA8D-6B37-9C4E-C059-487F8E149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0" y="0"/>
            <a:ext cx="2265680" cy="229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622571"/>
            <a:ext cx="9520158" cy="914399"/>
          </a:xfrm>
        </p:spPr>
        <p:txBody>
          <a:bodyPr/>
          <a:lstStyle/>
          <a:p>
            <a:r>
              <a:rPr lang="en-US" b="1" dirty="0"/>
              <a:t>Objectives:</a:t>
            </a:r>
            <a:endParaRPr lang="en-US" dirty="0"/>
          </a:p>
        </p:txBody>
      </p:sp>
      <p:sp>
        <p:nvSpPr>
          <p:cNvPr id="3" name="Content Placeholder 2"/>
          <p:cNvSpPr>
            <a:spLocks noGrp="1"/>
          </p:cNvSpPr>
          <p:nvPr>
            <p:ph idx="1"/>
          </p:nvPr>
        </p:nvSpPr>
        <p:spPr>
          <a:xfrm>
            <a:off x="1534696" y="1724025"/>
            <a:ext cx="9963002" cy="4670436"/>
          </a:xfrm>
        </p:spPr>
        <p:txBody>
          <a:bodyPr/>
          <a:lstStyle/>
          <a:p>
            <a:r>
              <a:rPr lang="en-US" b="0" i="0" dirty="0">
                <a:solidFill>
                  <a:srgbClr val="333333"/>
                </a:solidFill>
                <a:effectLst/>
                <a:latin typeface="Roboto" panose="02000000000000000000" pitchFamily="2" charset="0"/>
              </a:rPr>
              <a:t>Eliminating bad storage smell </a:t>
            </a:r>
            <a:r>
              <a:rPr lang="en-US" dirty="0">
                <a:solidFill>
                  <a:srgbClr val="333333"/>
                </a:solidFill>
                <a:latin typeface="Roboto" panose="02000000000000000000" pitchFamily="2" charset="0"/>
              </a:rPr>
              <a:t>from environment.</a:t>
            </a:r>
            <a:endParaRPr lang="en-US" b="0" i="0" dirty="0">
              <a:solidFill>
                <a:srgbClr val="333333"/>
              </a:solidFill>
              <a:effectLst/>
              <a:latin typeface="Roboto" panose="02000000000000000000" pitchFamily="2" charset="0"/>
            </a:endParaRPr>
          </a:p>
          <a:p>
            <a:r>
              <a:rPr lang="en-US" dirty="0">
                <a:solidFill>
                  <a:srgbClr val="333333"/>
                </a:solidFill>
                <a:latin typeface="Roboto" panose="02000000000000000000" pitchFamily="2" charset="0"/>
              </a:rPr>
              <a:t>H</a:t>
            </a:r>
            <a:r>
              <a:rPr lang="en-US" b="0" i="0" dirty="0">
                <a:solidFill>
                  <a:srgbClr val="333333"/>
                </a:solidFill>
                <a:effectLst/>
                <a:latin typeface="Roboto" panose="02000000000000000000" pitchFamily="2" charset="0"/>
              </a:rPr>
              <a:t>elps in maintaining the environment fresh.</a:t>
            </a:r>
          </a:p>
          <a:p>
            <a:r>
              <a:rPr lang="en-US" b="0" i="0" dirty="0">
                <a:solidFill>
                  <a:srgbClr val="333333"/>
                </a:solidFill>
                <a:effectLst/>
                <a:latin typeface="Roboto" panose="02000000000000000000" pitchFamily="2" charset="0"/>
              </a:rPr>
              <a:t>Enhancing product quality and shelf life.</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2050" name="Picture 2" descr="Applications of Industrial IoT Infused Air Quality Monitoring Systems">
            <a:extLst>
              <a:ext uri="{FF2B5EF4-FFF2-40B4-BE49-F238E27FC236}">
                <a16:creationId xmlns:a16="http://schemas.microsoft.com/office/drawing/2014/main" id="{93538C72-865D-4670-D907-3A9484AB05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500" y="3260995"/>
            <a:ext cx="6989198" cy="273367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handigarh university, Gharuan, Mohali, Punjab">
            <a:extLst>
              <a:ext uri="{FF2B5EF4-FFF2-40B4-BE49-F238E27FC236}">
                <a16:creationId xmlns:a16="http://schemas.microsoft.com/office/drawing/2014/main" id="{0CF69613-3B34-4547-3A80-C9B21A3C70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57304" y="0"/>
            <a:ext cx="1534696"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900" y="136525"/>
            <a:ext cx="10515600" cy="1325563"/>
          </a:xfrm>
        </p:spPr>
        <p:txBody>
          <a:bodyPr/>
          <a:lstStyle/>
          <a:p>
            <a:r>
              <a:rPr lang="en-US" b="1" dirty="0"/>
              <a:t>Methodology used</a:t>
            </a:r>
          </a:p>
        </p:txBody>
      </p:sp>
      <p:sp>
        <p:nvSpPr>
          <p:cNvPr id="3" name="Content Placeholder 2"/>
          <p:cNvSpPr>
            <a:spLocks noGrp="1"/>
          </p:cNvSpPr>
          <p:nvPr>
            <p:ph idx="1"/>
          </p:nvPr>
        </p:nvSpPr>
        <p:spPr/>
        <p:txBody>
          <a:bodyPr>
            <a:normAutofit fontScale="92500" lnSpcReduction="10000"/>
          </a:bodyPr>
          <a:lstStyle/>
          <a:p>
            <a:r>
              <a:rPr lang="en-US" sz="2600" dirty="0"/>
              <a:t>To develop an Air Quality Monitoring System (AQMS) that addresses the goals of eliminating bad storage smells, maintaining a fresh environment, enhancing product quality and shelf life.</a:t>
            </a:r>
          </a:p>
          <a:p>
            <a:r>
              <a:rPr lang="en-US" sz="2600" dirty="0"/>
              <a:t> Firstly, Conduct a comprehensive analysis of the storage environment, considering factors such as temperature, humidity, airflow, and presence of pollutants or odors.  Gather requirements specific to eliminating bad smells, improving air quality, and ensuring compliance with NHB ventilation standards.</a:t>
            </a:r>
          </a:p>
          <a:p>
            <a:pPr marL="0" indent="0">
              <a:buNone/>
            </a:pPr>
            <a:endParaRPr lang="en-US" sz="2600"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6146" name="Picture 2" descr="Chandigarh university, Gharuan, Mohali, Punjab">
            <a:extLst>
              <a:ext uri="{FF2B5EF4-FFF2-40B4-BE49-F238E27FC236}">
                <a16:creationId xmlns:a16="http://schemas.microsoft.com/office/drawing/2014/main" id="{138CAAF0-FFDD-43AC-5A56-AE73D4D29B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95840" y="0"/>
            <a:ext cx="2296160" cy="201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20"/>
            <a:ext cx="9520158" cy="587136"/>
          </a:xfrm>
        </p:spPr>
        <p:txBody>
          <a:bodyPr/>
          <a:lstStyle/>
          <a:p>
            <a:r>
              <a:rPr lang="en-US" dirty="0"/>
              <a:t>Methodology</a:t>
            </a:r>
          </a:p>
        </p:txBody>
      </p:sp>
      <p:sp>
        <p:nvSpPr>
          <p:cNvPr id="3" name="Content Placeholder 2"/>
          <p:cNvSpPr>
            <a:spLocks noGrp="1"/>
          </p:cNvSpPr>
          <p:nvPr>
            <p:ph idx="1"/>
          </p:nvPr>
        </p:nvSpPr>
        <p:spPr>
          <a:xfrm>
            <a:off x="1534696" y="1511300"/>
            <a:ext cx="9520158" cy="5118100"/>
          </a:xfrm>
        </p:spPr>
        <p:txBody>
          <a:bodyPr>
            <a:noAutofit/>
          </a:bodyPr>
          <a:lstStyle/>
          <a:p>
            <a:r>
              <a:rPr lang="en-US" sz="2400" dirty="0"/>
              <a:t>Secondly, select sensors such as VOC(volatile organic compounds), choose IOT platform then integration with Ventilation Systems(NHB).</a:t>
            </a:r>
          </a:p>
          <a:p>
            <a:r>
              <a:rPr lang="en-US" sz="2400" dirty="0"/>
              <a:t>Then develop algorithm to analyze sensor data detect patterns associated with bad smells, pollutant levels, temperature variations, and humidity fluctuations.</a:t>
            </a:r>
          </a:p>
          <a:p>
            <a:r>
              <a:rPr lang="en-US" sz="2400" dirty="0"/>
              <a:t>this methodology,  can develop and deploy an effective Air Quality Monitoring System tailored to the specific needs of eliminating bad storage smells, improving product quality, extending shelf life, and meeting NHB ventilation standards.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00366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589" y="136525"/>
            <a:ext cx="10515600" cy="1325563"/>
          </a:xfrm>
        </p:spPr>
        <p:txBody>
          <a:bodyPr/>
          <a:lstStyle/>
          <a:p>
            <a:r>
              <a:rPr lang="en-US" b="1" dirty="0"/>
              <a:t>Results and Outputs</a:t>
            </a:r>
            <a:endParaRPr lang="en-US" dirty="0"/>
          </a:p>
        </p:txBody>
      </p:sp>
      <p:sp>
        <p:nvSpPr>
          <p:cNvPr id="3" name="Content Placeholder 2"/>
          <p:cNvSpPr>
            <a:spLocks noGrp="1"/>
          </p:cNvSpPr>
          <p:nvPr>
            <p:ph idx="1"/>
          </p:nvPr>
        </p:nvSpPr>
        <p:spPr>
          <a:xfrm>
            <a:off x="1534696" y="1701800"/>
            <a:ext cx="9520158" cy="3962400"/>
          </a:xfrm>
        </p:spPr>
        <p:txBody>
          <a:bodyPr>
            <a:normAutofit lnSpcReduction="10000"/>
          </a:bodyPr>
          <a:lstStyle/>
          <a:p>
            <a:r>
              <a:rPr lang="en-US" sz="2400" dirty="0"/>
              <a:t>the results and outputs of the AQMS provide actionable information and decision support tools for stakeholders to proactively manage air quality, product quality, and ventilation compliance within storage facilities or production environments.</a:t>
            </a:r>
          </a:p>
          <a:p>
            <a:r>
              <a:rPr lang="en-US" sz="2400" dirty="0"/>
              <a:t>It provide Real-time Air Quality Data.</a:t>
            </a:r>
          </a:p>
          <a:p>
            <a:r>
              <a:rPr lang="en-US" sz="2400" dirty="0"/>
              <a:t>It provide Alerts and Notifications.</a:t>
            </a:r>
          </a:p>
          <a:p>
            <a:r>
              <a:rPr lang="en-US" sz="2400" dirty="0"/>
              <a:t>It provide Odor Detection and Management.</a:t>
            </a:r>
          </a:p>
          <a:p>
            <a:r>
              <a:rPr lang="en-US" sz="2400" dirty="0"/>
              <a:t>It provide quality Product and Shelf Life Insights</a:t>
            </a:r>
            <a:r>
              <a:rPr lang="en-US" dirty="0"/>
              <a: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7170" name="Picture 2" descr="Chandigarh university, Gharuan, Mohali, Punjab">
            <a:extLst>
              <a:ext uri="{FF2B5EF4-FFF2-40B4-BE49-F238E27FC236}">
                <a16:creationId xmlns:a16="http://schemas.microsoft.com/office/drawing/2014/main" id="{1177DA4F-B375-21A8-82D6-8D7FD95AF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240" y="60008"/>
            <a:ext cx="2143760" cy="2500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46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Conclusion</a:t>
            </a:r>
            <a:endParaRPr lang="en-US" dirty="0"/>
          </a:p>
        </p:txBody>
      </p:sp>
      <p:sp>
        <p:nvSpPr>
          <p:cNvPr id="3" name="Content Placeholder 2"/>
          <p:cNvSpPr>
            <a:spLocks noGrp="1"/>
          </p:cNvSpPr>
          <p:nvPr>
            <p:ph idx="1"/>
          </p:nvPr>
        </p:nvSpPr>
        <p:spPr/>
        <p:txBody>
          <a:bodyPr>
            <a:normAutofit fontScale="92500"/>
          </a:bodyPr>
          <a:lstStyle/>
          <a:p>
            <a:r>
              <a:rPr lang="en-US" sz="3200" dirty="0"/>
              <a:t>In conclusion, the AQMS serves as a vital tool for maintaining a healthy, fresh environment, preserving product integrity, and ensuring compliance with ventilation standards, ultimately contributing to the overall success and sustainability of storage facilities and production environments.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pic>
        <p:nvPicPr>
          <p:cNvPr id="8194" name="Picture 2" descr="Chandigarh university, Gharuan, Mohali, Punjab">
            <a:extLst>
              <a:ext uri="{FF2B5EF4-FFF2-40B4-BE49-F238E27FC236}">
                <a16:creationId xmlns:a16="http://schemas.microsoft.com/office/drawing/2014/main" id="{F8F7E569-B0AC-339D-542A-73568B0B9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0" y="0"/>
            <a:ext cx="1930400" cy="257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428375"/>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6264</TotalTime>
  <Words>610</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10</vt:i4>
      </vt:variant>
    </vt:vector>
  </HeadingPairs>
  <TitlesOfParts>
    <vt:vector size="22" baseType="lpstr">
      <vt:lpstr>Arial</vt:lpstr>
      <vt:lpstr>Arial Black</vt:lpstr>
      <vt:lpstr>Calibri</vt:lpstr>
      <vt:lpstr>Calibri Light</vt:lpstr>
      <vt:lpstr>Casper</vt:lpstr>
      <vt:lpstr>Palatino Linotype</vt:lpstr>
      <vt:lpstr>Raleway ExtraBold</vt:lpstr>
      <vt:lpstr>Roboto</vt:lpstr>
      <vt:lpstr>Times New Roman</vt:lpstr>
      <vt:lpstr>2_Office Theme</vt:lpstr>
      <vt:lpstr>Contents Slide Master</vt:lpstr>
      <vt:lpstr>Gallery</vt:lpstr>
      <vt:lpstr>PowerPoint Presentation</vt:lpstr>
      <vt:lpstr>Outline for this project:</vt:lpstr>
      <vt:lpstr>Introduction</vt:lpstr>
      <vt:lpstr>Problem Formulation</vt:lpstr>
      <vt:lpstr>Objectives:</vt:lpstr>
      <vt:lpstr>Methodology used</vt:lpstr>
      <vt:lpstr>Methodology</vt:lpstr>
      <vt:lpstr>Results and Outputs</vt:lpstr>
      <vt:lpstr> 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Sandhya Kumari</cp:lastModifiedBy>
  <cp:revision>494</cp:revision>
  <dcterms:created xsi:type="dcterms:W3CDTF">2019-01-09T10:33:58Z</dcterms:created>
  <dcterms:modified xsi:type="dcterms:W3CDTF">2024-02-21T04:30:41Z</dcterms:modified>
</cp:coreProperties>
</file>