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Slab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6827efd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6827efd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1d4d71f7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1d4d71f7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69118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69118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9691182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9691182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d4d71f7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d4d71f7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26827e9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26827e9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mbria"/>
                <a:ea typeface="Cambria"/>
                <a:cs typeface="Cambria"/>
                <a:sym typeface="Cambria"/>
              </a:rPr>
              <a:t>Off To the Races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Predicting </a:t>
            </a:r>
            <a:r>
              <a:rPr lang="en" b="1">
                <a:solidFill>
                  <a:schemeClr val="dk1"/>
                </a:solidFill>
              </a:rPr>
              <a:t>A</a:t>
            </a:r>
            <a:r>
              <a:rPr lang="en" sz="2400" b="1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W</a:t>
            </a:r>
            <a:r>
              <a:rPr lang="en" sz="2400" b="1">
                <a:solidFill>
                  <a:schemeClr val="dk1"/>
                </a:solidFill>
              </a:rPr>
              <a:t>inning </a:t>
            </a:r>
            <a:r>
              <a:rPr lang="en" b="1">
                <a:solidFill>
                  <a:schemeClr val="dk1"/>
                </a:solidFill>
              </a:rPr>
              <a:t>H</a:t>
            </a:r>
            <a:r>
              <a:rPr lang="en" sz="2400" b="1">
                <a:solidFill>
                  <a:schemeClr val="dk1"/>
                </a:solidFill>
              </a:rPr>
              <a:t>orse</a:t>
            </a: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Heroku Deployment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87900" y="133075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Maintaining Good Structure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Created the Connection to Deploy via Heroku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Removed/Installed Modules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 Heroku Postgres Vs Basic Heroku Postgres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900" y="458025"/>
            <a:ext cx="3426201" cy="171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59000" y="18160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 time!</a:t>
            </a:r>
            <a:endParaRPr sz="30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l="11971" r="11971"/>
          <a:stretch/>
        </p:blipFill>
        <p:spPr>
          <a:xfrm>
            <a:off x="3274676" y="0"/>
            <a:ext cx="5869327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predict horse race winners.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end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87900" y="1478350"/>
            <a:ext cx="81885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ETL using Python to convert a CSV to SQL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PostGreSQL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Flask API and web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173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several models using different predictors.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settled with Linear Regression on predicting the time a winner would finish the race.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Forest Classifier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Logistic Regression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SMOTE (Synthetic Minority Oversampling Technique)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our Model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83050" y="4070150"/>
            <a:ext cx="39999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check for overfitting, we plotted actual finish times to the finish times our model predicted for both the training and testing data.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13" y="1398075"/>
            <a:ext cx="3058780" cy="26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075" y="2107150"/>
            <a:ext cx="3169000" cy="28516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651625" y="943450"/>
            <a:ext cx="3999900" cy="10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both sets of comparisons, we see that the dataset is fairly normalized (histogram) and the actual vs. predicted times follow a regressed diagonal line (scatter plot).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Analysis Continued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handled the test data well. The largest variance between actual and predicted was 9.13 seconds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limitation for our end program is that our model takes in 23 features.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utilized coefficients to identify 5 of the most influential features. These were the features we allow our end user to modify.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0200" y="1296525"/>
            <a:ext cx="4451400" cy="362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48123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Endpoints: 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Visualizations page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Displays Tableau visualizations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Race results page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Displays results from Mock race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75" y="1611575"/>
            <a:ext cx="4920476" cy="2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87900" y="1330750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two dashboards using Tableau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Data connection: </a:t>
            </a:r>
            <a:r>
              <a:rPr lang="en"/>
              <a:t>CSV  files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Off to the races Dashboard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Race Track Dashboard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00" y="2340609"/>
            <a:ext cx="3526625" cy="8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598" y="3661574"/>
            <a:ext cx="7268128" cy="7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Macintosh PowerPoint</Application>
  <PresentationFormat>On-screen Show (16:9)</PresentationFormat>
  <Paragraphs>63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Cambria</vt:lpstr>
      <vt:lpstr>Roboto</vt:lpstr>
      <vt:lpstr>Roboto Slab</vt:lpstr>
      <vt:lpstr>Arial</vt:lpstr>
      <vt:lpstr>Marina</vt:lpstr>
      <vt:lpstr>Off To the Races</vt:lpstr>
      <vt:lpstr>The plan</vt:lpstr>
      <vt:lpstr>Project Outline</vt:lpstr>
      <vt:lpstr>Back End</vt:lpstr>
      <vt:lpstr>Machine Learning</vt:lpstr>
      <vt:lpstr>Evaluating our Model</vt:lpstr>
      <vt:lpstr>Model Analysis Continued</vt:lpstr>
      <vt:lpstr>Front End</vt:lpstr>
      <vt:lpstr>Visualizations</vt:lpstr>
      <vt:lpstr>Heroku Deployment</vt:lpstr>
      <vt:lpstr>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 To the Races</dc:title>
  <cp:lastModifiedBy>Gina Ramirez</cp:lastModifiedBy>
  <cp:revision>1</cp:revision>
  <dcterms:modified xsi:type="dcterms:W3CDTF">2020-12-23T01:34:56Z</dcterms:modified>
</cp:coreProperties>
</file>