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70CFB-179D-45A0-B720-79B310350B23}" v="3762" dt="2020-02-06T18:24:0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PRESENTACIÓN PROYECTO: INFOSERIES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6CFBF-D332-4F34-8355-F495E3CB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OPCIÓN DEL MENÚ PARA CERRAR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C2654-EEE8-4D47-A869-0EC7B09E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Por último, podemos obvervar que en la actividad principal hay un menú que contiene una opción que permite al usuario </a:t>
            </a:r>
            <a:r>
              <a:rPr lang="es-ES" sz="2400"/>
              <a:t>cerrar sesión.</a:t>
            </a:r>
            <a:endParaRPr lang="es-ES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Usar esta opción vacía todos los datos del usuario y de la </a:t>
            </a:r>
            <a:r>
              <a:rPr lang="es-ES" sz="2400"/>
              <a:t>lista del RecyclerView.</a:t>
            </a:r>
          </a:p>
        </p:txBody>
      </p:sp>
    </p:spTree>
    <p:extLst>
      <p:ext uri="{BB962C8B-B14F-4D97-AF65-F5344CB8AC3E}">
        <p14:creationId xmlns:p14="http://schemas.microsoft.com/office/powerpoint/2010/main" val="77321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4005AED-0519-41D1-9637-4768A202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POSIBLES MEJORAS</a:t>
            </a:r>
          </a:p>
        </p:txBody>
      </p:sp>
    </p:spTree>
    <p:extLst>
      <p:ext uri="{BB962C8B-B14F-4D97-AF65-F5344CB8AC3E}">
        <p14:creationId xmlns:p14="http://schemas.microsoft.com/office/powerpoint/2010/main" val="160781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36C7E-8915-496C-B65E-EBD8D511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A908B-B24A-4E86-80C1-C1302EF3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400" dirty="0">
                <a:latin typeface="Trebuchet MS"/>
                <a:ea typeface="+mn-lt"/>
                <a:cs typeface="+mn-lt"/>
              </a:rPr>
              <a:t>He creado una aplicación utilizando Android Studio y</a:t>
            </a:r>
          </a:p>
          <a:p>
            <a:pPr>
              <a:spcBef>
                <a:spcPts val="0"/>
              </a:spcBef>
              <a:buNone/>
            </a:pPr>
            <a:r>
              <a:rPr lang="es" sz="2400" dirty="0" err="1">
                <a:latin typeface="Trebuchet MS"/>
                <a:ea typeface="+mn-lt"/>
                <a:cs typeface="+mn-lt"/>
              </a:rPr>
              <a:t>Firebase</a:t>
            </a:r>
            <a:r>
              <a:rPr lang="es" sz="2400" dirty="0">
                <a:latin typeface="Trebuchet MS"/>
                <a:ea typeface="+mn-lt"/>
                <a:cs typeface="+mn-lt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s" sz="2400" dirty="0">
              <a:latin typeface="Trebuchet MS"/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s" sz="2400" dirty="0">
                <a:latin typeface="Trebuchet MS"/>
                <a:ea typeface="+mn-lt"/>
                <a:cs typeface="+mn-lt"/>
              </a:rPr>
              <a:t>Android Studio es el entorno oficial de desarrollo integrado</a:t>
            </a:r>
            <a:endParaRPr lang="es" dirty="0">
              <a:latin typeface="Trebuchet MS"/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s" sz="2400" dirty="0">
                <a:latin typeface="Trebuchet MS"/>
                <a:ea typeface="+mn-lt"/>
                <a:cs typeface="+mn-lt"/>
              </a:rPr>
              <a:t>(IDE) para el sistema operativo Android de Google,</a:t>
            </a:r>
            <a:endParaRPr lang="es">
              <a:latin typeface="Trebuchet MS"/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s" sz="2400" dirty="0">
                <a:latin typeface="Trebuchet MS"/>
                <a:ea typeface="+mn-lt"/>
                <a:cs typeface="+mn-lt"/>
              </a:rPr>
              <a:t>construido sobre el software IntelliJ IDEA de </a:t>
            </a:r>
            <a:r>
              <a:rPr lang="es" sz="2400" dirty="0" err="1">
                <a:latin typeface="Trebuchet MS"/>
                <a:ea typeface="+mn-lt"/>
                <a:cs typeface="+mn-lt"/>
              </a:rPr>
              <a:t>JetBrains</a:t>
            </a:r>
            <a:r>
              <a:rPr lang="es" sz="2400" dirty="0">
                <a:latin typeface="Trebuchet MS"/>
                <a:ea typeface="+mn-lt"/>
                <a:cs typeface="+mn-lt"/>
              </a:rPr>
              <a:t> y</a:t>
            </a:r>
            <a:endParaRPr lang="es" dirty="0">
              <a:latin typeface="Trebuchet MS"/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s" sz="2400" dirty="0">
                <a:latin typeface="Trebuchet MS"/>
                <a:ea typeface="+mn-lt"/>
                <a:cs typeface="+mn-lt"/>
              </a:rPr>
              <a:t>diseñado específicamente para el desarrollo de Android.</a:t>
            </a:r>
          </a:p>
        </p:txBody>
      </p:sp>
    </p:spTree>
    <p:extLst>
      <p:ext uri="{BB962C8B-B14F-4D97-AF65-F5344CB8AC3E}">
        <p14:creationId xmlns:p14="http://schemas.microsoft.com/office/powerpoint/2010/main" val="19686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6460-415D-455C-A5DA-5D18EA1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EN FIREBASE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15587-3CAF-4B70-B270-2B78A78A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dirty="0" err="1">
                <a:ea typeface="+mn-lt"/>
                <a:cs typeface="+mn-lt"/>
              </a:rPr>
              <a:t>Firebase</a:t>
            </a:r>
            <a:r>
              <a:rPr lang="es-ES" sz="2400" dirty="0">
                <a:ea typeface="+mn-lt"/>
                <a:cs typeface="+mn-lt"/>
              </a:rPr>
              <a:t> se trata de una plataforma móvil creada por Google, cuya principal función es desarrollar y facilitar la creación de apps de elevada calidad de una forma rápida, con el fin de que se pueda aumentar la base de usuarios y ganar más dinero. La plataforma está subida en la nube y está disponible para diferente plataformas como iOS, Android y web. Contiene diversas funciones para que cualquier desarrollador pueda combinar y adaptar la plataforma a medida de sus necesidades.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8992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5BCE8-F972-4C19-A070-E18A506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s-ES" dirty="0"/>
              <a:t>AUTENTICACIÓN DE USUARIOS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198008-1CB0-4BE6-AF2A-BBA26B5A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87" y="2160589"/>
            <a:ext cx="3730096" cy="44145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He </a:t>
            </a:r>
            <a:r>
              <a:rPr lang="en-US" sz="2400" err="1"/>
              <a:t>utilizado</a:t>
            </a:r>
            <a:r>
              <a:rPr lang="en-US" sz="2400"/>
              <a:t> la librería</a:t>
            </a:r>
            <a:r>
              <a:rPr lang="en-US" sz="2400" dirty="0"/>
              <a:t> </a:t>
            </a:r>
            <a:r>
              <a:rPr lang="en-US" sz="2400"/>
              <a:t>FirebaseAuth para la </a:t>
            </a:r>
            <a:r>
              <a:rPr lang="en-US" sz="2400" err="1"/>
              <a:t>implementación</a:t>
            </a:r>
            <a:r>
              <a:rPr lang="en-US" sz="2400"/>
              <a:t> de un </a:t>
            </a:r>
            <a:r>
              <a:rPr lang="en-US" sz="2400" err="1"/>
              <a:t>sistema</a:t>
            </a:r>
            <a:r>
              <a:rPr lang="en-US" sz="2400"/>
              <a:t> de </a:t>
            </a:r>
            <a:r>
              <a:rPr lang="en-US" sz="2400" err="1"/>
              <a:t>autenticación</a:t>
            </a:r>
            <a:r>
              <a:rPr lang="en-US" sz="2400" dirty="0"/>
              <a:t> </a:t>
            </a:r>
            <a:r>
              <a:rPr lang="en-US" sz="2400"/>
              <a:t>de </a:t>
            </a:r>
            <a:r>
              <a:rPr lang="en-US" sz="2400" err="1"/>
              <a:t>usuarios</a:t>
            </a:r>
            <a:r>
              <a:rPr lang="en-US" sz="2400"/>
              <a:t> que </a:t>
            </a:r>
            <a:r>
              <a:rPr lang="en-US" sz="2400" err="1"/>
              <a:t>permita</a:t>
            </a:r>
            <a:r>
              <a:rPr lang="en-US" sz="2400" dirty="0"/>
              <a:t> </a:t>
            </a:r>
            <a:r>
              <a:rPr lang="en-US" sz="2400" err="1"/>
              <a:t>iniciar</a:t>
            </a:r>
            <a:r>
              <a:rPr lang="en-US" sz="2400" dirty="0"/>
              <a:t> </a:t>
            </a:r>
            <a:r>
              <a:rPr lang="en-US" sz="2400" err="1"/>
              <a:t>sesión</a:t>
            </a:r>
            <a:r>
              <a:rPr lang="en-US" sz="2400"/>
              <a:t> con una </a:t>
            </a:r>
            <a:r>
              <a:rPr lang="en-US" sz="2400" err="1"/>
              <a:t>cuenta</a:t>
            </a:r>
            <a:r>
              <a:rPr lang="en-US" sz="2400" dirty="0"/>
              <a:t> de Google.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 no </a:t>
            </a:r>
            <a:r>
              <a:rPr lang="en-US" sz="2400" err="1"/>
              <a:t>inicias</a:t>
            </a:r>
            <a:r>
              <a:rPr lang="en-US" sz="2400" dirty="0"/>
              <a:t> </a:t>
            </a:r>
            <a:r>
              <a:rPr lang="en-US" sz="2400" err="1"/>
              <a:t>sesión</a:t>
            </a:r>
            <a:r>
              <a:rPr lang="en-US" sz="2400" dirty="0"/>
              <a:t> la </a:t>
            </a:r>
            <a:r>
              <a:rPr lang="en-US" sz="2400" err="1"/>
              <a:t>aplicación</a:t>
            </a:r>
            <a:r>
              <a:rPr lang="en-US" sz="2400" dirty="0"/>
              <a:t> no </a:t>
            </a:r>
            <a:r>
              <a:rPr lang="en-US" sz="2400" err="1"/>
              <a:t>realiza</a:t>
            </a:r>
            <a:r>
              <a:rPr lang="en-US" sz="2400" dirty="0"/>
              <a:t> </a:t>
            </a:r>
            <a:r>
              <a:rPr lang="en-US" sz="2400" err="1"/>
              <a:t>ninguna</a:t>
            </a:r>
            <a:r>
              <a:rPr lang="en-US" sz="2400" dirty="0"/>
              <a:t> </a:t>
            </a:r>
            <a:r>
              <a:rPr lang="en-US" sz="2400" err="1"/>
              <a:t>acción</a:t>
            </a:r>
            <a:r>
              <a:rPr lang="en-US" sz="2400" dirty="0"/>
              <a:t>.</a:t>
            </a:r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DFED28EC-C3FA-4BEF-9DCC-553F530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667" y="1274796"/>
            <a:ext cx="3282518" cy="53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CC101-BB86-4B8A-B1C0-1A1FE463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RECYCLERVIEW DE LA ACTIVIDAD PRINCIPAL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FCC9ADA-9B64-4D74-AD1F-02782CB6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87" y="2160589"/>
            <a:ext cx="4115686" cy="4240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En la actividad principal </a:t>
            </a:r>
            <a:r>
              <a:rPr lang="en-US" sz="2400"/>
              <a:t>podemos encontrar un RecyclerView.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Los items del RecyclerView </a:t>
            </a:r>
            <a:r>
              <a:rPr lang="en-US" sz="2400"/>
              <a:t>son simples LinearLayouts.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/>
              <a:t>Los elementos del RecyclerView están ordenados.</a:t>
            </a:r>
            <a:endParaRPr lang="en-US" sz="2400" dirty="0"/>
          </a:p>
        </p:txBody>
      </p:sp>
      <p:pic>
        <p:nvPicPr>
          <p:cNvPr id="4" name="Imagen 4" descr="Captura de pantalla de computadora&#10;&#10;Descripción generada con confianza alta">
            <a:extLst>
              <a:ext uri="{FF2B5EF4-FFF2-40B4-BE49-F238E27FC236}">
                <a16:creationId xmlns:a16="http://schemas.microsoft.com/office/drawing/2014/main" id="{C0ABC391-46FC-4CF2-86A2-A0F32D37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36" y="1403326"/>
            <a:ext cx="3028061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2B4CF-5643-4F0A-BEB4-385DFA50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FUNCIÓN DE BÚSQUEDA POR NOMBRE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DAA24EE-D029-4D39-B402-C15A192D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El SearchView de la actividad principal filtra según la cadena </a:t>
            </a:r>
            <a:r>
              <a:rPr lang="en-US" sz="2400"/>
              <a:t>introducida.</a:t>
            </a:r>
            <a:endParaRPr lang="es-ES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 envias la cadena </a:t>
            </a:r>
            <a:r>
              <a:rPr lang="en-US" sz="2400"/>
              <a:t>también puedes buscar productoras.</a:t>
            </a:r>
            <a:endParaRPr lang="en-US" sz="2400" dirty="0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FB139C37-4B80-4291-A3DC-C3F164E6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21" y="804672"/>
            <a:ext cx="3024379" cy="52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6EF0-8AE3-448A-9477-31899B74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ACTIVIDADES DE ELEMENTOS DEL </a:t>
            </a:r>
            <a:r>
              <a:rPr lang="es-ES" dirty="0"/>
              <a:t>RECYCLERVIEW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7778A-C601-4B3E-A3A3-8307FF35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Todos los tipos de elementos que contiene el RecyclerView </a:t>
            </a:r>
            <a:r>
              <a:rPr lang="es-ES" sz="2400"/>
              <a:t>(series, películas y productoras) tienen su actividad personalizada según sus atributos.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/>
              <a:t>También hay cierta diferenciación en el RecyclerView según el tipo de </a:t>
            </a:r>
            <a:r>
              <a:rPr lang="es-ES" sz="2400" dirty="0"/>
              <a:t>elemento.</a:t>
            </a:r>
          </a:p>
        </p:txBody>
      </p:sp>
    </p:spTree>
    <p:extLst>
      <p:ext uri="{BB962C8B-B14F-4D97-AF65-F5344CB8AC3E}">
        <p14:creationId xmlns:p14="http://schemas.microsoft.com/office/powerpoint/2010/main" val="231947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ADE32-1170-406B-B728-6288CAE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es-ES"/>
              <a:t>FUNCIÓN DE MARCADO</a:t>
            </a:r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E6B0DFE9-9E1B-45DE-9B17-A5AD5530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75" y="804669"/>
            <a:ext cx="2929979" cy="509561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9AD395-5513-4271-8A24-F9DCF242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Los usuario pueden marcar contenido a través de un botón de </a:t>
            </a:r>
            <a:r>
              <a:rPr lang="en-US" sz="2400"/>
              <a:t>marcado en forma de estrella en las actividades de los elementos.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El mismo botón sirve para </a:t>
            </a:r>
            <a:r>
              <a:rPr lang="en-US" sz="2400"/>
              <a:t>eliminar el marcador en la base de datos.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7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7C1B6-DC27-40CB-9196-CADB8288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ACTIVIDAD DE ELEMENTOS MARCADOS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108CFB-89C4-4460-AC0D-0077304C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Los usuarios podrán visualizar todos sus elementos marcados en una simple actividad a la que se accede a través </a:t>
            </a:r>
            <a:r>
              <a:rPr lang="en-US" sz="2400"/>
              <a:t>de la barra de navegación inferior de la actividad principal.</a:t>
            </a:r>
            <a:endParaRPr lang="en-US" sz="2400" dirty="0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1390C38B-FEFF-4A42-80B8-7BFE1110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85" y="632145"/>
            <a:ext cx="2964446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4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Facet</vt:lpstr>
      <vt:lpstr>PRESENTACIÓN PROYECTO: INFOSERIES</vt:lpstr>
      <vt:lpstr>INTRODUCCIÓN</vt:lpstr>
      <vt:lpstr>BASE DE DATOS EN FIREBASE</vt:lpstr>
      <vt:lpstr>AUTENTICACIÓN DE USUARIOS</vt:lpstr>
      <vt:lpstr>RECYCLERVIEW DE LA ACTIVIDAD PRINCIPAL</vt:lpstr>
      <vt:lpstr>FUNCIÓN DE BÚSQUEDA POR NOMBRE</vt:lpstr>
      <vt:lpstr>ACTIVIDADES DE ELEMENTOS DEL RECYCLERVIEW</vt:lpstr>
      <vt:lpstr>FUNCIÓN DE MARCADO</vt:lpstr>
      <vt:lpstr>ACTIVIDAD DE ELEMENTOS MARCADOS</vt:lpstr>
      <vt:lpstr>OPCIÓN DEL MENÚ PARA CERRAR SESIÓN</vt:lpstr>
      <vt:lpstr>POSIBLES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330</cp:revision>
  <dcterms:created xsi:type="dcterms:W3CDTF">2020-02-06T16:46:33Z</dcterms:created>
  <dcterms:modified xsi:type="dcterms:W3CDTF">2020-02-06T18:25:02Z</dcterms:modified>
</cp:coreProperties>
</file>