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err="1"/>
              <a:t>Yuvaraj.P</a:t>
            </a:r>
            <a:endParaRPr lang="en-US" sz="2400" dirty="0"/>
          </a:p>
          <a:p>
            <a:r>
              <a:rPr lang="en-US" sz="2400" dirty="0"/>
              <a:t>REGISTER NO     :</a:t>
            </a:r>
            <a:r>
              <a:rPr lang="en-IN" sz="2400" dirty="0"/>
              <a:t>122201430</a:t>
            </a:r>
            <a:endParaRPr lang="en-US" sz="2400" dirty="0"/>
          </a:p>
          <a:p>
            <a:r>
              <a:rPr lang="en-US" sz="2400" dirty="0"/>
              <a:t>NM ID : </a:t>
            </a:r>
            <a:r>
              <a:rPr lang="en-IN" sz="2400" dirty="0"/>
              <a:t>DE88C0696392A9194D1428F1EC0DC8B6</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41</cp:revision>
  <dcterms:created xsi:type="dcterms:W3CDTF">2024-03-29T15:07:22Z</dcterms:created>
  <dcterms:modified xsi:type="dcterms:W3CDTF">2024-09-14T12:34:20Z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