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207814016"/>
        <c:axId val="207492224"/>
      </c:barChart>
      <c:catAx>
        <c:axId val="20781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92224"/>
        <c:crosses val="autoZero"/>
        <c:auto val="1"/>
        <c:lblAlgn val="ctr"/>
        <c:lblOffset val="100"/>
        <c:noMultiLvlLbl val="0"/>
      </c:catAx>
      <c:valAx>
        <c:axId val="20749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8140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438400" y="3290233"/>
            <a:ext cx="8879925" cy="1938992"/>
          </a:xfrm>
          <a:prstGeom prst="rect">
            <a:avLst/>
          </a:prstGeom>
          <a:noFill/>
        </p:spPr>
        <p:txBody>
          <a:bodyPr wrap="square" rtlCol="0">
            <a:spAutoFit/>
          </a:bodyPr>
          <a:lstStyle/>
          <a:p>
            <a:r>
              <a:rPr lang="en-US" sz="2400" dirty="0"/>
              <a:t>STUDENT NAME:</a:t>
            </a:r>
          </a:p>
          <a:p>
            <a:r>
              <a:rPr lang="en-US" sz="2400" dirty="0"/>
              <a:t>REGISTER NO</a:t>
            </a:r>
            <a:r>
              <a:rPr lang="en-US" sz="2400" dirty="0" smtClean="0"/>
              <a:t>:        122201489</a:t>
            </a:r>
            <a:endParaRPr lang="en-US" sz="4000" b="1" dirty="0"/>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SOWMIYA M</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361</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17</cp:revision>
  <dcterms:created xsi:type="dcterms:W3CDTF">2024-03-29T15:07:22Z</dcterms:created>
  <dcterms:modified xsi:type="dcterms:W3CDTF">2024-09-19T11:03:53Z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