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FANDANGO MOVIE RATING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K.VETRIKANNAN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YR CIVIL 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fandango movie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if Fandango's ratings in 2015 had a bias rating movies better to sell more tickets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fandango’s rating in 2015 by visual studio.</a:t>
            </a:r>
          </a:p>
          <a:p>
            <a:r>
              <a:rPr lang="en-US" dirty="0"/>
              <a:t>The movie rating will be separated and explored by the given </a:t>
            </a:r>
            <a:r>
              <a:rPr lang="en-US" dirty="0" err="1"/>
              <a:t>csv</a:t>
            </a:r>
            <a:r>
              <a:rPr lang="en-US" dirty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6375" cy="16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46221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44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124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27339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048000"/>
            <a:ext cx="2811446" cy="1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953000"/>
            <a:ext cx="2681287" cy="14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800600"/>
            <a:ext cx="5390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315</TotalTime>
  <Words>586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Georgia</vt:lpstr>
      <vt:lpstr>Wingdings</vt:lpstr>
      <vt:lpstr>Wingdings 2</vt:lpstr>
      <vt:lpstr>Civic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saravanraja92@gmail.com</cp:lastModifiedBy>
  <cp:revision>32</cp:revision>
  <dcterms:created xsi:type="dcterms:W3CDTF">2024-04-02T14:26:54Z</dcterms:created>
  <dcterms:modified xsi:type="dcterms:W3CDTF">2024-04-03T09:56:46Z</dcterms:modified>
</cp:coreProperties>
</file>