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CE56-D43B-0E18-324D-908C7A1CF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507" y="1683413"/>
            <a:ext cx="9448800" cy="3246838"/>
          </a:xfrm>
        </p:spPr>
        <p:txBody>
          <a:bodyPr>
            <a:normAutofit fontScale="90000"/>
          </a:bodyPr>
          <a:lstStyle/>
          <a:p>
            <a:r>
              <a:rPr lang="en-US" sz="4800" b="1" i="1" dirty="0"/>
              <a:t>    Web technology project</a:t>
            </a:r>
            <a:br>
              <a:rPr lang="en-US" sz="4800" dirty="0"/>
            </a:br>
            <a:r>
              <a:rPr lang="en-US" sz="4800" dirty="0"/>
              <a:t>            </a:t>
            </a:r>
            <a:r>
              <a:rPr lang="en-US" sz="4000" b="1" i="1" dirty="0">
                <a:solidFill>
                  <a:schemeClr val="accent1"/>
                </a:solidFill>
              </a:rPr>
              <a:t>online restaurant</a:t>
            </a:r>
            <a:br>
              <a:rPr lang="en-US" sz="4000" b="1" i="1" dirty="0">
                <a:solidFill>
                  <a:schemeClr val="accent1"/>
                </a:solidFill>
              </a:rPr>
            </a:br>
            <a:r>
              <a:rPr lang="en-US" sz="4000" b="1" i="1" dirty="0">
                <a:solidFill>
                  <a:schemeClr val="accent1"/>
                </a:solidFill>
              </a:rPr>
              <a:t>             </a:t>
            </a:r>
            <a:br>
              <a:rPr lang="en-US" sz="4000" b="1" i="1" dirty="0">
                <a:solidFill>
                  <a:schemeClr val="accent1"/>
                </a:solidFill>
              </a:rPr>
            </a:br>
            <a:r>
              <a:rPr lang="en-US" sz="4000" b="1" i="1" dirty="0">
                <a:solidFill>
                  <a:schemeClr val="accent1"/>
                </a:solidFill>
              </a:rPr>
              <a:t>    </a:t>
            </a:r>
            <a:r>
              <a:rPr lang="en-US" sz="2700" b="1" i="1" dirty="0">
                <a:solidFill>
                  <a:schemeClr val="accent1"/>
                </a:solidFill>
              </a:rPr>
              <a:t>name – </a:t>
            </a:r>
            <a:r>
              <a:rPr lang="en-US" sz="2700" b="1" i="1" dirty="0"/>
              <a:t>Sourabh                 </a:t>
            </a:r>
            <a:r>
              <a:rPr lang="en-US" sz="2700" b="1" i="1" dirty="0">
                <a:solidFill>
                  <a:schemeClr val="accent1"/>
                </a:solidFill>
              </a:rPr>
              <a:t>name</a:t>
            </a:r>
            <a:r>
              <a:rPr lang="en-US" sz="2700" b="1" i="1" dirty="0"/>
              <a:t>- </a:t>
            </a:r>
            <a:r>
              <a:rPr lang="en-US" sz="2700" b="1" i="1" dirty="0" err="1"/>
              <a:t>sahil</a:t>
            </a:r>
            <a:br>
              <a:rPr lang="en-US" sz="2700" b="1" i="1" dirty="0"/>
            </a:br>
            <a:r>
              <a:rPr lang="en-US" sz="2700" b="1" i="1" dirty="0"/>
              <a:t>                                                                          </a:t>
            </a:r>
            <a:br>
              <a:rPr lang="en-US" sz="2700" b="1" i="1" dirty="0">
                <a:solidFill>
                  <a:schemeClr val="accent1"/>
                </a:solidFill>
              </a:rPr>
            </a:br>
            <a:r>
              <a:rPr lang="en-US" sz="2700" b="1" i="1" dirty="0">
                <a:solidFill>
                  <a:schemeClr val="accent1"/>
                </a:solidFill>
              </a:rPr>
              <a:t>     roll no.-</a:t>
            </a:r>
            <a:r>
              <a:rPr lang="en-US" sz="2700" b="1" i="1" dirty="0"/>
              <a:t>22cs3058              </a:t>
            </a:r>
            <a:r>
              <a:rPr lang="en-US" sz="2700" b="1" i="1" dirty="0">
                <a:solidFill>
                  <a:schemeClr val="accent1"/>
                </a:solidFill>
              </a:rPr>
              <a:t>roll no </a:t>
            </a:r>
            <a:r>
              <a:rPr lang="en-US" sz="2700" b="1" i="1" dirty="0"/>
              <a:t>.-22cs3052</a:t>
            </a:r>
            <a:br>
              <a:rPr lang="en-US" sz="2700" b="1" i="1" dirty="0">
                <a:solidFill>
                  <a:schemeClr val="accent1"/>
                </a:solidFill>
              </a:rPr>
            </a:br>
            <a:r>
              <a:rPr lang="en-US" sz="2700" b="1" i="1" dirty="0">
                <a:solidFill>
                  <a:schemeClr val="accent1"/>
                </a:solidFill>
              </a:rPr>
              <a:t>                      </a:t>
            </a:r>
            <a:r>
              <a:rPr lang="en-US" sz="2700" dirty="0"/>
              <a:t>             </a:t>
            </a:r>
            <a:endParaRPr lang="en-IN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953CF-3965-A478-A81D-F3D828DD7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371600" y="6591631"/>
            <a:ext cx="9448800" cy="7156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234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02BC-2447-EBB9-9757-AE671C60CD6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569478" y="3999506"/>
            <a:ext cx="622522" cy="22134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84D930-1D6E-474D-7AEB-B9A72998169A}"/>
              </a:ext>
            </a:extLst>
          </p:cNvPr>
          <p:cNvSpPr/>
          <p:nvPr/>
        </p:nvSpPr>
        <p:spPr>
          <a:xfrm>
            <a:off x="2126002" y="1022863"/>
            <a:ext cx="793999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i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TECHNOLOGIES USED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CD1B74-7AFB-6F59-EDCF-346242CB26E4}"/>
              </a:ext>
            </a:extLst>
          </p:cNvPr>
          <p:cNvSpPr/>
          <p:nvPr/>
        </p:nvSpPr>
        <p:spPr>
          <a:xfrm>
            <a:off x="685800" y="2573550"/>
            <a:ext cx="1892410" cy="32229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&lt;HTML&gt;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          </a:t>
            </a:r>
            <a:r>
              <a:rPr lang="en-IN" dirty="0"/>
              <a:t>Building the foundation of our web page.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8C862A-5380-00C5-54BA-4D1F1DD79E6E}"/>
              </a:ext>
            </a:extLst>
          </p:cNvPr>
          <p:cNvSpPr/>
          <p:nvPr/>
        </p:nvSpPr>
        <p:spPr>
          <a:xfrm>
            <a:off x="3348493" y="2624431"/>
            <a:ext cx="2106102" cy="3180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#CSS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Styling elements for an appealing and responsive design.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186D35-1684-1601-EC79-FDD0429FA78E}"/>
              </a:ext>
            </a:extLst>
          </p:cNvPr>
          <p:cNvSpPr/>
          <p:nvPr/>
        </p:nvSpPr>
        <p:spPr>
          <a:xfrm>
            <a:off x="6178163" y="2573549"/>
            <a:ext cx="2106102" cy="31805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JAVA.SCRIPT()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Enhancing user interactions and creating a dynamic experience.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E9A2CD-EB95-D71B-8E7A-3E6BF1EA0BBF}"/>
              </a:ext>
            </a:extLst>
          </p:cNvPr>
          <p:cNvSpPr/>
          <p:nvPr/>
        </p:nvSpPr>
        <p:spPr>
          <a:xfrm>
            <a:off x="9080390" y="2573549"/>
            <a:ext cx="2162754" cy="32547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REACT.JS</a:t>
            </a:r>
          </a:p>
          <a:p>
            <a:pPr algn="ctr"/>
            <a:endParaRPr lang="en-US" dirty="0"/>
          </a:p>
          <a:p>
            <a:pPr algn="ctr"/>
            <a:r>
              <a:rPr lang="en-IN" dirty="0"/>
              <a:t>Developing interactive and seamless components for a modern user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0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F5F7-FC0C-C075-AA7D-69F86258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76" y="764373"/>
            <a:ext cx="6483178" cy="1293028"/>
          </a:xfrm>
        </p:spPr>
        <p:txBody>
          <a:bodyPr>
            <a:normAutofit/>
          </a:bodyPr>
          <a:lstStyle/>
          <a:p>
            <a:r>
              <a:rPr lang="en-US" dirty="0"/>
              <a:t>  </a:t>
            </a:r>
            <a:r>
              <a:rPr lang="en-US" b="1" i="1" dirty="0">
                <a:solidFill>
                  <a:schemeClr val="accent3"/>
                </a:solidFill>
              </a:rPr>
              <a:t>Feat</a:t>
            </a:r>
            <a:r>
              <a:rPr lang="en-IN" b="1" i="1" dirty="0" err="1">
                <a:solidFill>
                  <a:schemeClr val="accent3"/>
                </a:solidFill>
              </a:rPr>
              <a:t>uRES</a:t>
            </a:r>
            <a:r>
              <a:rPr lang="en-US" b="1" i="1" dirty="0">
                <a:solidFill>
                  <a:schemeClr val="accent3"/>
                </a:solidFill>
              </a:rPr>
              <a:t>:</a:t>
            </a:r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861E-E32B-3E7F-DA7F-A7FBA1D0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Online Menu: </a:t>
            </a:r>
            <a:r>
              <a:rPr lang="en-US" sz="2000" dirty="0"/>
              <a:t>Display your restaurant's menu with high-quality images and detailed descriptions. Allow customers to easily browse through the available dishes.</a:t>
            </a:r>
          </a:p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Online Ordering System: </a:t>
            </a:r>
            <a:r>
              <a:rPr lang="en-US" sz="2000" dirty="0"/>
              <a:t>Implement a user-friendly online ordering system that allows customers to place orders directly through your website. Include options for customization and special requests.</a:t>
            </a:r>
          </a:p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Payment Integration: </a:t>
            </a:r>
            <a:r>
              <a:rPr lang="en-US" sz="2000" dirty="0"/>
              <a:t>Provide secure and convenient payment options. Common methods include credit/debit card payments and online payment gateways like Paytm.</a:t>
            </a:r>
          </a:p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User Accounts: </a:t>
            </a:r>
            <a:r>
              <a:rPr lang="en-US" sz="2000" dirty="0"/>
              <a:t>Allow customers to create accounts on your website. This can facilitate easier order tracking, repeat orders, and loyalty programs.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483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1365-6976-8A65-4608-9DD36B69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BC92-2769-7FC5-F2A9-89350461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Live order tracking 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: </a:t>
            </a:r>
            <a:r>
              <a:rPr lang="en-US" dirty="0">
                <a:effectLst/>
                <a:latin typeface="Söhne"/>
              </a:rPr>
              <a:t>I</a:t>
            </a:r>
            <a:r>
              <a:rPr lang="en-US" i="0" dirty="0">
                <a:effectLst/>
                <a:latin typeface="Söhne"/>
              </a:rPr>
              <a:t>mplement a system for customers where we upload live location of our delivery boy with the help </a:t>
            </a:r>
            <a:r>
              <a:rPr lang="en-US" sz="2400" i="0" dirty="0">
                <a:effectLst/>
                <a:latin typeface="Söhne"/>
              </a:rPr>
              <a:t>of GPS system  like google map.</a:t>
            </a:r>
          </a:p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effectLst/>
                <a:latin typeface="Söhne"/>
              </a:rPr>
              <a:t>Approx delivery time: </a:t>
            </a:r>
            <a:r>
              <a:rPr lang="en-US" dirty="0">
                <a:latin typeface="Söhne"/>
              </a:rPr>
              <a:t>I</a:t>
            </a:r>
            <a:r>
              <a:rPr lang="en-US" i="0" dirty="0">
                <a:effectLst/>
                <a:latin typeface="Söhne"/>
              </a:rPr>
              <a:t>mplement a system for customers where we upload calculated time of making a dish and delivery time according to distance calculated by google map.</a:t>
            </a:r>
          </a:p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Notification system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Söhne"/>
              </a:rPr>
              <a:t>: </a:t>
            </a:r>
            <a:r>
              <a:rPr lang="en-US" sz="2000" dirty="0">
                <a:latin typeface="Söhne"/>
              </a:rPr>
              <a:t>we notify the user through a popup notification on mobile and a SMS on mobile number</a:t>
            </a:r>
            <a:endParaRPr lang="en-US" sz="2000" i="0" dirty="0">
              <a:effectLst/>
              <a:latin typeface="Söhne"/>
            </a:endParaRPr>
          </a:p>
          <a:p>
            <a:r>
              <a:rPr lang="en-US" sz="2800" b="1" i="1" dirty="0">
                <a:solidFill>
                  <a:schemeClr val="accent6"/>
                </a:solidFill>
                <a:effectLst/>
                <a:latin typeface="Söhne"/>
              </a:rPr>
              <a:t>Reviews and Ratings: </a:t>
            </a:r>
            <a:r>
              <a:rPr lang="en-US" sz="2000" b="0" i="0" dirty="0">
                <a:effectLst/>
                <a:latin typeface="Söhne"/>
              </a:rPr>
              <a:t>Implement a system for customers to leave reviews and ratings for your dishes and services. Positive reviews can help build trust with potential customers.</a:t>
            </a:r>
          </a:p>
          <a:p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Contact Information: </a:t>
            </a:r>
            <a:r>
              <a:rPr lang="en-US" sz="2000" dirty="0"/>
              <a:t>Make it easy for customers to find your restaurant's contact information, including address, phone number, and email. Include a map for easy navigation.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489513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</TotalTime>
  <Words>328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Vapor Trail</vt:lpstr>
      <vt:lpstr>    Web technology project             online restaurant                   name – Sourabh                 name- sahil                                                                                 roll no.-22cs3058              roll no .-22cs3052                                    </vt:lpstr>
      <vt:lpstr>PowerPoint Presentation</vt:lpstr>
      <vt:lpstr>  FeatuRES: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Web technology project            online restaurant                              name – Sourabh                       roll no.-22cs3058                       teammate name- sahil              </dc:title>
  <dc:creator>sunny panchal</dc:creator>
  <cp:lastModifiedBy>919996257119</cp:lastModifiedBy>
  <cp:revision>3</cp:revision>
  <cp:lastPrinted>2024-01-23T09:18:07Z</cp:lastPrinted>
  <dcterms:created xsi:type="dcterms:W3CDTF">2024-01-23T08:27:13Z</dcterms:created>
  <dcterms:modified xsi:type="dcterms:W3CDTF">2024-01-23T09:44:31Z</dcterms:modified>
</cp:coreProperties>
</file>