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7463" autoAdjust="0"/>
  </p:normalViewPr>
  <p:slideViewPr>
    <p:cSldViewPr snapToGrid="0" snapToObjects="1">
      <p:cViewPr varScale="1">
        <p:scale>
          <a:sx n="73" d="100"/>
          <a:sy n="73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68DD58-DB10-B74B-B122-90C79E1AB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6B637-9BBC-A746-A123-DA9D7235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413" y="586582"/>
            <a:ext cx="82137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1883-B08D-BD4A-B1A4-564CFBF6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413" y="3066257"/>
            <a:ext cx="82137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FEBF-FC68-5940-8408-7AA92F26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05D3-01BF-8A42-B5E2-AA2327A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D76-1EFE-FA4C-8D0F-96E40264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66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0DE8-5326-0240-93CC-CE2DBE7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D616-202F-0C4A-8498-BAF9B802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7C6E-BA0B-9142-9BD9-D114451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3C7A-3D05-004B-8719-DCFDE50D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C74-F7E3-4149-A59E-138439A0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7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C024-114A-2E49-87A2-3A1B102C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4E8B-9B93-B841-9A41-58F2A8F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BB6-C721-A64C-9FED-ADB1BC3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4087-0D6B-DF46-B616-004152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165-B5F1-A84D-AD5D-2D894A7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50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493-70DA-4F40-B18B-0188275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5BD0-B7A8-9B40-9AB5-0DBA90DF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31A1-DADB-F64A-BEBA-6AC48E9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B6A0-DAF0-7E47-B97C-1959E2B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0F65-48DE-0F47-9AE4-8C5274D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85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028-A6A0-AA47-9A85-DE2BD94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1057-B7A1-0B4B-A6BB-93C07AA5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D353-3005-AA44-B1F8-3D8F2C4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0EE7-DEB6-C649-9E53-AE8EB74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65B2-6583-FA49-ABAE-8323C6A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15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745-F536-7049-8D0D-BB50A7F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0B58-8BE0-5846-9A24-A91FA167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5A85-5AB6-394A-98C8-B73B3ECE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91D8-BE0E-B54E-914A-3B00872C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DFF1-3F28-444E-A843-913451B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945-5F70-514E-9CD4-56885BC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7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012-00B0-E945-B698-3733663A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B6CC-5B99-1046-94CB-3910E56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4E02-4DAF-FC4B-9DF6-5739BC1D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5243-C7C1-884A-82EC-322F5A06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3453-DE2C-D544-9E7C-F711443E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1954B-3EBC-B744-8F53-7075B00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7285-82AA-A848-856A-64686C1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984CD-E115-DA48-BA47-B54C3B5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96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8A6-642A-BF40-9958-4533E852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8D4-4CEF-7D40-B6A4-7A86F44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9032-E3AA-E245-853E-A73CAA1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AAB9C-695D-F84B-9246-DB6248F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8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275D3-2908-3247-B605-5B97118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BEC9-CBCD-D94B-9ADA-44F9C9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A520-85A8-8D46-8B9C-866EC1E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94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6170-6B83-DE46-BBCD-20AB77EF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FED9-D619-DF49-9B1D-6E397694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E7C-8051-964D-99B3-CF35F9C5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FFFE-88C3-FA49-BC3F-79D32E1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4432-4D8B-5B4F-A3A7-59742BD1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719C-C737-3741-9BBB-4D0034D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1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2D0-2513-9841-ABC7-CDDA248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366AA-3FC8-B943-BE0C-AA130D26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131E-00F8-2F44-8CB7-E507EDF9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4AA6-6713-014A-9DD1-54A1159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C64A-03C8-7C48-8C9B-2621E488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F111-4F7D-D441-B9CA-7C93C02D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77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ED96A1-01DB-3F4E-9A1D-BE8F965E24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73516-973B-2249-A644-F275519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80DC-44A3-154D-BC99-BF2A84FB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95" y="1246909"/>
            <a:ext cx="10515600" cy="470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41BF-604F-7D49-9946-889C3E68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B57-9544-E545-8C51-3680F039C36D}" type="datetimeFigureOut">
              <a:rPr lang="en-UA" smtClean="0"/>
              <a:t>11/11/2023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CCA2-3C6B-3D47-A0E6-7C4CCBD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0882-C990-BE40-9BCA-2271ADF5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337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D1F-0509-3D4C-9F76-D6135C5D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583" y="260012"/>
            <a:ext cx="10640672" cy="2387600"/>
          </a:xfrm>
        </p:spPr>
        <p:txBody>
          <a:bodyPr/>
          <a:lstStyle/>
          <a:p>
            <a:r>
              <a:rPr lang="ru-RU" dirty="0" smtClean="0">
                <a:solidFill>
                  <a:srgbClr val="07ECFF"/>
                </a:solidFill>
              </a:rPr>
              <a:t>Проект «Звуковая клавиатура»</a:t>
            </a:r>
            <a:endParaRPr lang="en-UA" dirty="0">
              <a:solidFill>
                <a:srgbClr val="07EC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4B27-0347-9A49-AAC6-AA34F4A6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5182" y="2698123"/>
            <a:ext cx="8213766" cy="1655762"/>
          </a:xfrm>
        </p:spPr>
        <p:txBody>
          <a:bodyPr/>
          <a:lstStyle/>
          <a:p>
            <a:r>
              <a:rPr lang="ru-RU" dirty="0" smtClean="0"/>
              <a:t>Выполнено </a:t>
            </a:r>
            <a:r>
              <a:rPr lang="ru-RU" dirty="0" smtClean="0"/>
              <a:t>***** (</a:t>
            </a:r>
            <a:r>
              <a:rPr lang="en-US" dirty="0" err="1" smtClean="0"/>
              <a:t>renroyka</a:t>
            </a:r>
            <a:r>
              <a:rPr lang="en-US" dirty="0" smtClean="0"/>
              <a:t>)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3265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1330"/>
            <a:ext cx="10515600" cy="773112"/>
          </a:xfrm>
        </p:spPr>
        <p:txBody>
          <a:bodyPr>
            <a:normAutofit/>
          </a:bodyPr>
          <a:lstStyle/>
          <a:p>
            <a:r>
              <a:rPr lang="ru-RU" b="1" dirty="0" smtClean="0"/>
              <a:t>Содержание</a:t>
            </a:r>
            <a:endParaRPr lang="en-UA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676400" y="1166445"/>
            <a:ext cx="62190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500" dirty="0" smtClean="0"/>
              <a:t>Цель проект</a:t>
            </a:r>
            <a:r>
              <a:rPr lang="ru-RU" sz="2500" dirty="0"/>
              <a:t>а</a:t>
            </a:r>
            <a:r>
              <a:rPr lang="ru-RU" sz="25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sz="2500" dirty="0" smtClean="0"/>
              <a:t>Файлы и библиотеки.</a:t>
            </a:r>
          </a:p>
          <a:p>
            <a:pPr marL="342900" indent="-342900">
              <a:buAutoNum type="arabicPeriod"/>
            </a:pPr>
            <a:r>
              <a:rPr lang="ru-RU" sz="2500" dirty="0" smtClean="0"/>
              <a:t>Интерфейс.</a:t>
            </a:r>
            <a:endParaRPr lang="en-US" sz="2500" dirty="0" smtClean="0"/>
          </a:p>
          <a:p>
            <a:pPr marL="342900" indent="-342900">
              <a:buAutoNum type="arabicPeriod"/>
            </a:pPr>
            <a:r>
              <a:rPr lang="ru-RU" sz="2500" dirty="0" smtClean="0"/>
              <a:t>Ход выполнения проекта</a:t>
            </a:r>
          </a:p>
          <a:p>
            <a:pPr marL="342900" indent="-342900">
              <a:buAutoNum type="arabicPeriod"/>
            </a:pPr>
            <a:r>
              <a:rPr lang="ru-RU" sz="2500" dirty="0" smtClean="0"/>
              <a:t>Презентация проекта.</a:t>
            </a:r>
          </a:p>
          <a:p>
            <a:pPr marL="342900" indent="-342900">
              <a:buAutoNum type="arabicPeriod"/>
            </a:pPr>
            <a:r>
              <a:rPr lang="ru-RU" sz="2500" dirty="0" smtClean="0"/>
              <a:t>Области использования проекта.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2231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8915"/>
            <a:ext cx="10515600" cy="773112"/>
          </a:xfrm>
        </p:spPr>
        <p:txBody>
          <a:bodyPr/>
          <a:lstStyle/>
          <a:p>
            <a:r>
              <a:rPr lang="ru-RU" b="1" dirty="0" smtClean="0"/>
              <a:t>Цель проекта</a:t>
            </a:r>
            <a:endParaRPr lang="en-UA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92257" y="1436077"/>
            <a:ext cx="607255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Создать программу, способную воспроизводить любые звуки по нажатию на клавишу и регулировать их громкость, сменять язык и тему для удобного использования.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732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1342"/>
            <a:ext cx="10515600" cy="773112"/>
          </a:xfrm>
        </p:spPr>
        <p:txBody>
          <a:bodyPr/>
          <a:lstStyle/>
          <a:p>
            <a:r>
              <a:rPr lang="ru-RU" b="1" dirty="0" smtClean="0"/>
              <a:t>Файлы и библиотеки</a:t>
            </a:r>
            <a:endParaRPr lang="en-UA" b="1" dirty="0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8FA6643D-C238-4042-A31E-C8A03241B00E}"/>
              </a:ext>
            </a:extLst>
          </p:cNvPr>
          <p:cNvSpPr>
            <a:spLocks noEditPoints="1"/>
          </p:cNvSpPr>
          <p:nvPr/>
        </p:nvSpPr>
        <p:spPr bwMode="auto">
          <a:xfrm>
            <a:off x="10874273" y="3583934"/>
            <a:ext cx="324456" cy="324454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03FB148F-A780-EA40-9D2F-4BB4713BB6E8}"/>
              </a:ext>
            </a:extLst>
          </p:cNvPr>
          <p:cNvSpPr>
            <a:spLocks noEditPoints="1"/>
          </p:cNvSpPr>
          <p:nvPr/>
        </p:nvSpPr>
        <p:spPr bwMode="auto">
          <a:xfrm>
            <a:off x="1512541" y="3611951"/>
            <a:ext cx="324456" cy="27740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66BAEE3E-CA8D-084E-92F1-8ED17C076A4D}"/>
              </a:ext>
            </a:extLst>
          </p:cNvPr>
          <p:cNvSpPr>
            <a:spLocks noEditPoints="1"/>
          </p:cNvSpPr>
          <p:nvPr/>
        </p:nvSpPr>
        <p:spPr bwMode="auto">
          <a:xfrm>
            <a:off x="10925420" y="4840819"/>
            <a:ext cx="307790" cy="326414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553411D6-665E-EF4B-B7C5-D16B162B6273}"/>
              </a:ext>
            </a:extLst>
          </p:cNvPr>
          <p:cNvSpPr>
            <a:spLocks noEditPoints="1"/>
          </p:cNvSpPr>
          <p:nvPr/>
        </p:nvSpPr>
        <p:spPr bwMode="auto">
          <a:xfrm>
            <a:off x="1533723" y="2324822"/>
            <a:ext cx="272502" cy="326414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399" y="1160838"/>
            <a:ext cx="364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Необходимые файлы</a:t>
            </a:r>
            <a:r>
              <a:rPr lang="en-US" dirty="0"/>
              <a:t> </a:t>
            </a:r>
            <a:r>
              <a:rPr lang="ru-RU" dirty="0" smtClean="0"/>
              <a:t>для работоспособности программы: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sound_keyboard.py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im1.png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im2.png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im3.png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im4.png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sql.db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settings.txt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01862" y="1219200"/>
            <a:ext cx="3528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Используемые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pyqtdarktheme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ys (</a:t>
            </a:r>
            <a:r>
              <a:rPr lang="en-US" dirty="0" err="1" smtClean="0"/>
              <a:t>argv</a:t>
            </a:r>
            <a:r>
              <a:rPr lang="en-US" dirty="0" smtClean="0"/>
              <a:t>, executable)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2" t="5886" r="51096" b="78437"/>
          <a:stretch/>
        </p:blipFill>
        <p:spPr>
          <a:xfrm>
            <a:off x="1512541" y="4040126"/>
            <a:ext cx="9635518" cy="2124446"/>
          </a:xfrm>
          <a:prstGeom prst="roundRect">
            <a:avLst>
              <a:gd name="adj" fmla="val 478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79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66066"/>
            <a:ext cx="10515600" cy="773112"/>
          </a:xfrm>
        </p:spPr>
        <p:txBody>
          <a:bodyPr/>
          <a:lstStyle/>
          <a:p>
            <a:r>
              <a:rPr lang="ru-RU" b="1" dirty="0" smtClean="0"/>
              <a:t>Интерфейс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95" y="1246909"/>
            <a:ext cx="2934109" cy="2257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1260488"/>
            <a:ext cx="2934109" cy="226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788" t="5928" r="1375"/>
          <a:stretch/>
        </p:blipFill>
        <p:spPr>
          <a:xfrm>
            <a:off x="5429251" y="4419600"/>
            <a:ext cx="2127250" cy="779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811" y="1260488"/>
            <a:ext cx="2172003" cy="2648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587602" y="3527754"/>
            <a:ext cx="2660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Рис.1 Вкладка «Звуковая клавиатура»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4368" y="3573920"/>
            <a:ext cx="217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Рис.2 Вкладка «Настройки»</a:t>
            </a:r>
          </a:p>
          <a:p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423010" y="3957935"/>
            <a:ext cx="222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Рис.3 Диалог базы данных</a:t>
            </a:r>
          </a:p>
          <a:p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09468" y="5250064"/>
            <a:ext cx="161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Рис.4 Диалог </a:t>
            </a:r>
            <a:r>
              <a:rPr lang="ru-RU" sz="1200" dirty="0" smtClean="0"/>
              <a:t>клавиш</a:t>
            </a:r>
            <a:endParaRPr lang="ru-RU" sz="12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635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95" y="300038"/>
            <a:ext cx="10515600" cy="773112"/>
          </a:xfrm>
        </p:spPr>
        <p:txBody>
          <a:bodyPr/>
          <a:lstStyle/>
          <a:p>
            <a:r>
              <a:rPr lang="ru-RU" b="1" dirty="0" smtClean="0"/>
              <a:t>Ход выполнения проекта</a:t>
            </a:r>
            <a:endParaRPr lang="en-UA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1136650"/>
            <a:ext cx="368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Создание общего класса и вкладок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727700" y="1651000"/>
            <a:ext cx="0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46550" y="2156936"/>
            <a:ext cx="3162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Оформление каждой вкладки</a:t>
            </a:r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5727700" y="2673350"/>
            <a:ext cx="0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5" y="3207782"/>
            <a:ext cx="35877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Создание и оформление диалогов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727700" y="377825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30700" y="4298950"/>
            <a:ext cx="279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Назначение и функционал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5715000" y="485775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78300" y="5440918"/>
            <a:ext cx="31305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Создание БД и работа с 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3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0400" y="3184526"/>
            <a:ext cx="5321300" cy="773112"/>
          </a:xfrm>
        </p:spPr>
        <p:txBody>
          <a:bodyPr>
            <a:normAutofit/>
          </a:bodyPr>
          <a:lstStyle/>
          <a:p>
            <a:r>
              <a:rPr lang="ru-RU" b="1" dirty="0"/>
              <a:t>Презентация </a:t>
            </a:r>
            <a:r>
              <a:rPr lang="ru-RU" b="1" dirty="0" smtClean="0"/>
              <a:t>проекта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889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46250" y="327026"/>
            <a:ext cx="10515600" cy="773112"/>
          </a:xfrm>
        </p:spPr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62595" y="1246909"/>
            <a:ext cx="10515600" cy="3452091"/>
          </a:xfrm>
        </p:spPr>
        <p:txBody>
          <a:bodyPr>
            <a:normAutofit/>
          </a:bodyPr>
          <a:lstStyle/>
          <a:p>
            <a:r>
              <a:rPr lang="ru-RU" dirty="0" smtClean="0"/>
              <a:t>Все цели и задачи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373291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9645" y="2988400"/>
            <a:ext cx="5581155" cy="773112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44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14DDF"/>
      </a:accent1>
      <a:accent2>
        <a:srgbClr val="02BAE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141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inpin heiti</vt:lpstr>
      <vt:lpstr>Office Theme</vt:lpstr>
      <vt:lpstr>Проект «Звуковая клавиатура»</vt:lpstr>
      <vt:lpstr>Содержание</vt:lpstr>
      <vt:lpstr>Цель проекта</vt:lpstr>
      <vt:lpstr>Файлы и библиотеки</vt:lpstr>
      <vt:lpstr>Интерфейс</vt:lpstr>
      <vt:lpstr>Ход выполнения проекта</vt:lpstr>
      <vt:lpstr>Презентация проекта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Пользователь Windows</cp:lastModifiedBy>
  <cp:revision>17</cp:revision>
  <dcterms:created xsi:type="dcterms:W3CDTF">2023-02-12T09:15:40Z</dcterms:created>
  <dcterms:modified xsi:type="dcterms:W3CDTF">2023-11-11T19:00:31Z</dcterms:modified>
</cp:coreProperties>
</file>