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293"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80523" y="328936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61973" y="3342799"/>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Stakeholders to provide key insight</a:t>
            </a:r>
            <a:endParaRPr sz="1400" b="0" i="0" u="none" strike="noStrike" cap="none" dirty="0">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5418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dirty="0"/>
              <a:t>With an additional operating cost for Big Mountain Resort of $1,540,000, the resort must find ways to not only cover the cost of the new ski lift while making a profit for the </a:t>
            </a:r>
            <a:r>
              <a:rPr lang="en-US" sz="1000" dirty="0" err="1"/>
              <a:t>FY2024</a:t>
            </a:r>
            <a:r>
              <a:rPr lang="en-US" sz="1000" dirty="0"/>
              <a:t> season. While raising the ticket price is a means of generating revenue, Big Mountain will have to be creative in developing a strategy for being profitable. Problem: How does Big Mountain Resort decide on a competitive ticket price while also cutting operational costs?</a:t>
            </a:r>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AutoNum type="arabicPeriod"/>
            </a:pPr>
            <a:r>
              <a:rPr lang="en-AU" sz="1071" b="1" dirty="0"/>
              <a:t>Reduce operational costs by $1,540,000 (the additional costs brought on by the new chair lift).</a:t>
            </a:r>
          </a:p>
          <a:p>
            <a:pPr marL="228600" marR="0" lvl="0" indent="-228600" algn="l" rtl="0">
              <a:lnSpc>
                <a:spcPct val="100000"/>
              </a:lnSpc>
              <a:spcBef>
                <a:spcPts val="0"/>
              </a:spcBef>
              <a:spcAft>
                <a:spcPts val="0"/>
              </a:spcAft>
              <a:buAutoNum type="arabicPeriod"/>
            </a:pPr>
            <a:r>
              <a:rPr lang="en-AU" sz="1071" b="1" i="0" u="none" strike="noStrike" cap="none" dirty="0">
                <a:solidFill>
                  <a:srgbClr val="000000"/>
                </a:solidFill>
                <a:latin typeface="Arial"/>
                <a:ea typeface="Arial"/>
                <a:cs typeface="Arial"/>
                <a:sym typeface="Arial"/>
              </a:rPr>
              <a:t>Raise ticket prices to help pay for the new lift and operational expenses.</a:t>
            </a:r>
          </a:p>
          <a:p>
            <a:pPr marL="228600" marR="0" lvl="0" indent="-228600" algn="l" rtl="0">
              <a:lnSpc>
                <a:spcPct val="100000"/>
              </a:lnSpc>
              <a:spcBef>
                <a:spcPts val="0"/>
              </a:spcBef>
              <a:spcAft>
                <a:spcPts val="0"/>
              </a:spcAft>
              <a:buAutoNum type="arabicPeriod"/>
            </a:pPr>
            <a:r>
              <a:rPr lang="en-AU" sz="1071" b="1" dirty="0"/>
              <a:t>Find ways to increase the number of patrons/visitors to the mountain resort.</a:t>
            </a:r>
          </a:p>
          <a:p>
            <a:pPr marL="228600" marR="0" lvl="0" indent="-228600" algn="l" rtl="0">
              <a:lnSpc>
                <a:spcPct val="100000"/>
              </a:lnSpc>
              <a:spcBef>
                <a:spcPts val="0"/>
              </a:spcBef>
              <a:spcAft>
                <a:spcPts val="0"/>
              </a:spcAft>
              <a:buAutoNum type="arabicPeriod"/>
            </a:pPr>
            <a:r>
              <a:rPr lang="en-AU" sz="1071" b="1" dirty="0"/>
              <a:t>Develop a new market strategy for these improvement.</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AutoNum type="arabicPeriod"/>
            </a:pPr>
            <a:r>
              <a:rPr lang="en-AU" sz="1071" dirty="0"/>
              <a:t>Reduce operational costs by $1,540,000</a:t>
            </a:r>
          </a:p>
          <a:p>
            <a:pPr marL="228600" marR="0" lvl="0" indent="-228600" algn="l" rtl="0">
              <a:lnSpc>
                <a:spcPct val="100000"/>
              </a:lnSpc>
              <a:spcBef>
                <a:spcPts val="0"/>
              </a:spcBef>
              <a:spcAft>
                <a:spcPts val="0"/>
              </a:spcAft>
              <a:buAutoNum type="arabicPeriod" startAt="2"/>
            </a:pPr>
            <a:r>
              <a:rPr lang="en-AU" sz="1071" dirty="0"/>
              <a:t>Increase ticket prices that will contribute to paying down this debt.</a:t>
            </a:r>
          </a:p>
          <a:p>
            <a:pPr marR="0" lvl="0" algn="l" rtl="0">
              <a:lnSpc>
                <a:spcPct val="100000"/>
              </a:lnSpc>
              <a:spcBef>
                <a:spcPts val="0"/>
              </a:spcBef>
              <a:spcAft>
                <a:spcPts val="0"/>
              </a:spcAft>
            </a:pPr>
            <a:r>
              <a:rPr lang="en-AU" sz="1071" b="0" i="0" u="none" strike="noStrike" cap="none" dirty="0">
                <a:solidFill>
                  <a:srgbClr val="000000"/>
                </a:solidFill>
                <a:latin typeface="Arial"/>
                <a:ea typeface="Arial"/>
                <a:cs typeface="Arial"/>
                <a:sym typeface="Arial"/>
              </a:rPr>
              <a:t>3.   Make operational changes that will help save money </a:t>
            </a:r>
            <a:r>
              <a:rPr lang="en-AU" sz="1071" b="0" i="0" u="none" strike="noStrike" cap="none" dirty="0" err="1">
                <a:solidFill>
                  <a:srgbClr val="000000"/>
                </a:solidFill>
                <a:latin typeface="Arial"/>
                <a:ea typeface="Arial"/>
                <a:cs typeface="Arial"/>
                <a:sym typeface="Arial"/>
              </a:rPr>
              <a:t>ie</a:t>
            </a:r>
            <a:r>
              <a:rPr lang="en-AU" sz="1071" b="0" i="0" u="none" strike="noStrike" cap="none" dirty="0">
                <a:solidFill>
                  <a:srgbClr val="000000"/>
                </a:solidFill>
                <a:latin typeface="Arial"/>
                <a:ea typeface="Arial"/>
                <a:cs typeface="Arial"/>
                <a:sym typeface="Arial"/>
              </a:rPr>
              <a:t>: close down the magic carpet, only open the most popular trails to reduce the cost of maintaining and grooming other trails.</a:t>
            </a: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AutoNum type="arabicPeriod"/>
            </a:pPr>
            <a:r>
              <a:rPr lang="en-AU" sz="1070" b="1" dirty="0"/>
              <a:t>Raising the ticket price so high that it deters visitors as they will go to other nearby resorts to save money. This would decrease profits and would be detrimental to the operations.</a:t>
            </a:r>
          </a:p>
          <a:p>
            <a:pPr marL="228600" marR="0" lvl="0" indent="-228600" algn="l" rtl="0">
              <a:lnSpc>
                <a:spcPct val="100000"/>
              </a:lnSpc>
              <a:spcBef>
                <a:spcPts val="0"/>
              </a:spcBef>
              <a:spcAft>
                <a:spcPts val="0"/>
              </a:spcAft>
              <a:buAutoNum type="arabicPeriod"/>
            </a:pPr>
            <a:r>
              <a:rPr lang="en-AU" sz="1070" b="1" i="0" u="none" strike="noStrike" cap="none" dirty="0">
                <a:solidFill>
                  <a:srgbClr val="000000"/>
                </a:solidFill>
                <a:latin typeface="Arial"/>
                <a:ea typeface="Arial"/>
                <a:cs typeface="Arial"/>
                <a:sym typeface="Arial"/>
              </a:rPr>
              <a:t>The operational changes need to enable Big Mountain Resort to save money to pay for the new ski lift. If the operational changes reduce  visitor attendance or decrease profits it will be considered a failure.</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dirty="0"/>
              <a:t>Metadata CSV file for ski resorts across the United States. This file will be uploaded to Python in order to conduct statistical analysis and other analyses in order to meet the goals of this project and help solve the business problem.</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543654" y="3691199"/>
            <a:ext cx="4324418" cy="1081065"/>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AutoNum type="arabicPeriod"/>
            </a:pPr>
            <a:r>
              <a:rPr lang="en-AU" sz="1071" dirty="0"/>
              <a:t>Jimmy Blackburn, Director of Operations</a:t>
            </a:r>
          </a:p>
          <a:p>
            <a:pPr marR="0" lvl="0" algn="l" rtl="0">
              <a:lnSpc>
                <a:spcPct val="100000"/>
              </a:lnSpc>
              <a:spcBef>
                <a:spcPts val="0"/>
              </a:spcBef>
              <a:spcAft>
                <a:spcPts val="0"/>
              </a:spcAft>
            </a:pPr>
            <a:r>
              <a:rPr lang="en-AU" sz="1071" dirty="0"/>
              <a:t>2.    Alesha Eisen, Database Manager</a:t>
            </a:r>
            <a:endParaRPr lang="en-AU" sz="1071"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AutoNum type="arabicPeriod" startAt="3"/>
            </a:pPr>
            <a:r>
              <a:rPr lang="en-AU" sz="1071" dirty="0"/>
              <a:t>Big Mountain visitors/patrons</a:t>
            </a:r>
          </a:p>
          <a:p>
            <a:pPr marL="228600" marR="0" lvl="0" indent="-228600" algn="l" rtl="0">
              <a:lnSpc>
                <a:spcPct val="100000"/>
              </a:lnSpc>
              <a:spcBef>
                <a:spcPts val="0"/>
              </a:spcBef>
              <a:spcAft>
                <a:spcPts val="0"/>
              </a:spcAft>
              <a:buAutoNum type="arabicPeriod" startAt="3"/>
            </a:pPr>
            <a:r>
              <a:rPr lang="en-AU" sz="1071" b="0" i="0" u="none" strike="noStrike" cap="none" dirty="0">
                <a:solidFill>
                  <a:srgbClr val="000000"/>
                </a:solidFill>
                <a:latin typeface="Arial"/>
                <a:ea typeface="Arial"/>
                <a:cs typeface="Arial"/>
                <a:sym typeface="Arial"/>
              </a:rPr>
              <a:t>Surrounding community as </a:t>
            </a:r>
            <a:r>
              <a:rPr lang="en-AU" sz="1071" dirty="0"/>
              <a:t>it is the economy of the small town</a:t>
            </a:r>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How will Big Mountain Resort decide on a fair ticket price and reduce operational costs while staying competitive within the sector and not being overpriced out of the market?</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700</Words>
  <Application>Microsoft Office PowerPoint</Application>
  <PresentationFormat>On-screen Show (4:3)</PresentationFormat>
  <Paragraphs>50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Nicholas</cp:lastModifiedBy>
  <cp:revision>2</cp:revision>
  <dcterms:modified xsi:type="dcterms:W3CDTF">2023-11-05T17:36:55Z</dcterms:modified>
</cp:coreProperties>
</file>