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2.png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3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6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7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hyperlink" Target="https://huggingface.co/yuhuili/EAGLE3-LLaMA3.1-Instruct-8B/blob/main/config.json" TargetMode="External"/><Relationship Id="rId3" Type="http://schemas.openxmlformats.org/officeDocument/2006/relationships/hyperlink" Target="https://docs.vllm.ai/en/latest/examples/offline_inference/spec_decode.html" TargetMode="Externa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Speculative Decoding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Auto Regressive </a:t>
            </a:r>
            <a:r>
              <a:rPr lang="en-US" altLang="zh-CN"/>
              <a:t>Inference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4515" y="1372235"/>
            <a:ext cx="8136890" cy="4711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6545" y="2857500"/>
            <a:ext cx="2322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Decoding phase is </a:t>
            </a:r>
            <a:r>
              <a:rPr lang="en-US" altLang="zh-CN">
                <a:solidFill>
                  <a:srgbClr val="FF0000"/>
                </a:solidFill>
              </a:rPr>
              <a:t>memory bound</a:t>
            </a:r>
            <a:r>
              <a:rPr lang="en-US" altLang="zh-CN"/>
              <a:t>.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21075" y="608400"/>
            <a:ext cx="10969200" cy="705600"/>
          </a:xfrm>
        </p:spPr>
        <p:txBody>
          <a:bodyPr/>
          <a:p>
            <a:r>
              <a:rPr lang="en-US" altLang="zh-CN"/>
              <a:t>Speculative sampling framework (draft)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1005" y="1473200"/>
            <a:ext cx="8543925" cy="43846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14640" y="51727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使用一个</a:t>
            </a:r>
            <a:r>
              <a:rPr lang="zh-CN" altLang="en-US" b="1">
                <a:solidFill>
                  <a:srgbClr val="FF0000"/>
                </a:solidFill>
              </a:rPr>
              <a:t>小巧</a:t>
            </a:r>
            <a:r>
              <a:rPr lang="zh-CN" altLang="en-US"/>
              <a:t>且成本低廉的</a:t>
            </a:r>
            <a:r>
              <a:rPr lang="zh-CN" altLang="en-US">
                <a:solidFill>
                  <a:srgbClr val="FF0000"/>
                </a:solidFill>
              </a:rPr>
              <a:t>草稿模型</a:t>
            </a:r>
            <a:r>
              <a:rPr lang="zh-CN" altLang="en-US"/>
              <a:t>，首先生成一个包含</a:t>
            </a:r>
            <a:r>
              <a:rPr lang="en-US" altLang="zh-CN"/>
              <a:t> K </a:t>
            </a:r>
            <a:r>
              <a:rPr lang="zh-CN" altLang="en-US"/>
              <a:t>个</a:t>
            </a:r>
            <a:r>
              <a:rPr lang="en-US" altLang="zh-CN"/>
              <a:t> token </a:t>
            </a:r>
            <a:r>
              <a:rPr lang="zh-CN" altLang="en-US"/>
              <a:t>的候选序列</a:t>
            </a:r>
            <a:r>
              <a:rPr lang="en-US" altLang="zh-CN"/>
              <a:t>——</a:t>
            </a:r>
            <a:r>
              <a:rPr lang="zh-CN" altLang="en-US"/>
              <a:t>一个</a:t>
            </a:r>
            <a:r>
              <a:rPr lang="en-US" altLang="zh-CN"/>
              <a:t>“</a:t>
            </a:r>
            <a:r>
              <a:rPr lang="zh-CN" altLang="en-US"/>
              <a:t>草稿</a:t>
            </a:r>
            <a:r>
              <a:rPr lang="en-US" altLang="zh-CN"/>
              <a:t>”</a:t>
            </a:r>
            <a:r>
              <a:rPr lang="zh-CN" altLang="en-US"/>
              <a:t>。然后，我们将所有这些</a:t>
            </a:r>
            <a:r>
              <a:rPr lang="en-US" altLang="zh-CN"/>
              <a:t> token </a:t>
            </a:r>
            <a:r>
              <a:rPr lang="zh-CN" altLang="en-US"/>
              <a:t>批量输入到大模型中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Speculative sampling framework (check)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04545" y="1574800"/>
            <a:ext cx="8577580" cy="41198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785225" y="4683760"/>
            <a:ext cx="207772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FF0000"/>
                </a:solidFill>
                <a:latin typeface="+mn-ea"/>
              </a:rPr>
              <a:t>计算访存比</a:t>
            </a:r>
            <a:r>
              <a:rPr lang="zh-CN" altLang="en-US" sz="1600" b="0" i="0">
                <a:solidFill>
                  <a:srgbClr val="191B1F"/>
                </a:solidFill>
                <a:latin typeface="+mn-ea"/>
              </a:rPr>
              <a:t>显著提升</a:t>
            </a:r>
            <a:endParaRPr lang="zh-CN" altLang="en-US" sz="1600" b="0" i="0">
              <a:solidFill>
                <a:srgbClr val="191B1F"/>
              </a:solidFill>
              <a:latin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729685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/>
              <a:t>Eagle</a:t>
            </a:r>
            <a:br>
              <a:rPr lang="en-US" altLang="zh-CN"/>
            </a:br>
            <a:r>
              <a:rPr lang="en-US" altLang="zh-CN"/>
              <a:t> </a:t>
            </a:r>
            <a:r>
              <a:rPr lang="en-US" altLang="zh-CN" sz="2000"/>
              <a:t>from next token prediction to </a:t>
            </a:r>
            <a:r>
              <a:rPr lang="en-US" altLang="zh-CN" sz="2000">
                <a:solidFill>
                  <a:srgbClr val="FF0000"/>
                </a:solidFill>
              </a:rPr>
              <a:t>next feature prediction</a:t>
            </a:r>
            <a:endParaRPr lang="en-US" altLang="zh-CN" sz="200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97560" y="1603375"/>
            <a:ext cx="6549390" cy="2221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4091305"/>
            <a:ext cx="7710805" cy="22129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Eagle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422400"/>
            <a:ext cx="1016698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Eagle3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05300" y="1313815"/>
            <a:ext cx="323342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Spec decode in vllm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0085" y="161512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hlinkClick r:id="rId3"/>
              </a:rPr>
              <a:t>Spec Decode - vLLM</a:t>
            </a:r>
            <a:endParaRPr lang="en-US" altLang="zh-CN" sz="1600">
              <a:hlinkClick r:id="rId3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085" y="2252980"/>
            <a:ext cx="656272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hlinkClick r:id="rId4"/>
              </a:rPr>
              <a:t>config.json · yuhuili/EAGLE3-LLaMA3.1-Instruct-8B at main</a:t>
            </a:r>
            <a:endParaRPr lang="en-US" altLang="zh-CN" sz="1600">
              <a:hlinkClick r:id="rId4"/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演示</Application>
  <PresentationFormat>宽屏</PresentationFormat>
  <Paragraphs>26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-apple-system</vt:lpstr>
      <vt:lpstr>Segoe Print</vt:lpstr>
      <vt:lpstr>WPS</vt:lpstr>
      <vt:lpstr>Speculative Decoding</vt:lpstr>
      <vt:lpstr>Auto Regressive Inference</vt:lpstr>
      <vt:lpstr>Speculative sampling framework (draft)</vt:lpstr>
      <vt:lpstr>Speculative sampling framework (check)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Lose Myself</cp:lastModifiedBy>
  <cp:revision>171</cp:revision>
  <dcterms:created xsi:type="dcterms:W3CDTF">2019-06-19T02:08:00Z</dcterms:created>
  <dcterms:modified xsi:type="dcterms:W3CDTF">2025-07-09T02:53:56Z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A98EB4BA0FD24B049AB0CF9C4D4AD2A1_11</vt:lpwstr>
  </property>
</Properties>
</file>