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1824-7748-F143-ACB6-FDCFE005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6C768-9338-F141-B106-2034D0C9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90C-7E6C-3C4F-A5F4-E3483463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CB88-96E0-5549-ACFB-C5709226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896D-514A-BA44-8476-6126D5B5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69FA-0EA5-C840-A6FF-FD036308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E4682-558A-634D-8303-D0D10B2A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DDAD-AD0B-E343-8AA4-63293039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DD5A-26E0-8B49-9721-610317A6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CB34-9EC0-6642-A441-26F00DD6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B7ADF-B639-664D-8230-D3CEE69C4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BA108-3AF0-0545-B108-DDD32259A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45C-8B8E-7248-9016-4AFBEDEF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FA68-F274-3B4C-AB48-BF394AD3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67FA-AF6B-6943-ADAA-69090A6F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7915-1A2E-0F4B-A2B4-60074376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49D9-5DB9-8C4A-86B5-CB26852A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1BB2-1E0A-2145-AB25-B7AF20B7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430D-8D2B-5946-999B-0361BA1D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BEF4-25D3-BA48-B963-DF2C4E1A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9A79-D9CD-AD49-881C-E805D5FD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482D-54EB-144E-860E-4135AC35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4498-CA7E-194E-88FF-0EAE5BCC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65F4F-C9D5-3045-95DF-4890C19B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1EC8-A2C5-8A4D-8AAD-B581E1C0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2B3A-9927-1349-BB77-8F475815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0952-25A2-BD4D-BE73-9AD2A955C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DDC7-3AC3-DC4E-AA19-3E3901E44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385A-E222-4E4C-AF49-D239869D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CD71E-C475-E041-A922-20FC76FF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6EFC1-E53E-0141-A5F4-83C06BB2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A8E3-2DC0-0546-A887-81E4EC04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DC58-6C26-764D-871F-48FF4CB5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9E88F-BBE0-6E4F-9494-262DA2A5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267D6-8D62-734B-9942-B0316108B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296F-57B8-5542-9C81-48BC5E925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881DB-DBE5-1248-9DCF-5AC79FCE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F1EB0-EE50-1F4C-8301-DFEA9528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6399E-B6DB-1049-810C-276EC10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8D02-D179-9D4C-B1FC-16E8ED54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EAA9B-B3D6-D849-998F-56487E55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4E5A5-5C26-1E42-95BF-7566FBBE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28982-2F74-0B42-91A7-A710C37F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26502-EE06-7342-AAE3-46015DF6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B1D89-2F84-0444-9754-305443D6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D972C-8D40-2842-A0C5-EDBCF1EF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C3DB-8B0B-7F42-A0D6-208BB3EC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3A1F-47E5-9649-A425-7FC95ACA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6BC2-1D61-A548-9EC1-2332877E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B251-2BA0-1546-83FB-E1C6F5DF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40575-10CB-0A41-A79E-00F4F9D8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F44A9-458C-5846-8AB9-29303338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0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72D8-4DD8-604B-9A4C-720C11B3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184CA-E56F-F942-AD6F-03C86FF78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F467-7A51-0B40-9708-9441AA747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B40F-DE5A-8E41-89C5-1E9181EC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B45A-BCFC-4A4D-8AE3-F609C056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47CFA-2F30-1B4F-BECD-8A81A433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9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C56FC-9CDA-B247-B1CC-66D06440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A27F-E4B9-3C41-A77D-CE8FD55D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03E79-417F-4D42-8621-B4E64F9C4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F238-DD1D-4744-B960-079BE594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35E2-F4C4-0341-BBDA-888F3BBC0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32945-B39B-D245-BCB6-6CCEDA8B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535" y="917120"/>
            <a:ext cx="4716236" cy="435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4381B1-F2EB-F74F-AD5E-431BB4472341}"/>
              </a:ext>
            </a:extLst>
          </p:cNvPr>
          <p:cNvSpPr/>
          <p:nvPr/>
        </p:nvSpPr>
        <p:spPr>
          <a:xfrm>
            <a:off x="3611335" y="1665513"/>
            <a:ext cx="819151" cy="3609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5606F-25C5-D441-AB7E-93E210DF8E64}"/>
              </a:ext>
            </a:extLst>
          </p:cNvPr>
          <p:cNvSpPr/>
          <p:nvPr/>
        </p:nvSpPr>
        <p:spPr>
          <a:xfrm>
            <a:off x="8422820" y="3581401"/>
            <a:ext cx="819151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CB900-F8BD-564D-8DB1-1188680F06E3}"/>
              </a:ext>
            </a:extLst>
          </p:cNvPr>
          <p:cNvSpPr/>
          <p:nvPr/>
        </p:nvSpPr>
        <p:spPr>
          <a:xfrm>
            <a:off x="6096000" y="644976"/>
            <a:ext cx="819151" cy="544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4;p35">
            <a:extLst>
              <a:ext uri="{FF2B5EF4-FFF2-40B4-BE49-F238E27FC236}">
                <a16:creationId xmlns:a16="http://schemas.microsoft.com/office/drawing/2014/main" id="{574D0633-E10F-8243-B41E-21EACAF6395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727745" y="462888"/>
            <a:ext cx="9408928" cy="60905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Flowchart</a:t>
            </a:r>
          </a:p>
        </p:txBody>
      </p:sp>
    </p:spTree>
    <p:extLst>
      <p:ext uri="{BB962C8B-B14F-4D97-AF65-F5344CB8AC3E}">
        <p14:creationId xmlns:p14="http://schemas.microsoft.com/office/powerpoint/2010/main" val="425110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3a) </a:t>
            </a:r>
            <a:r>
              <a:rPr lang="en-US" sz="1000" dirty="0"/>
              <a:t>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6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3a) </a:t>
            </a:r>
            <a:r>
              <a:rPr lang="en-US" sz="1000" dirty="0"/>
              <a:t>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3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334</Words>
  <Application>Microsoft Macintosh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Sanderson, Dylan R</dc:creator>
  <cp:lastModifiedBy>Sanderson, Dylan R</cp:lastModifiedBy>
  <cp:revision>4</cp:revision>
  <dcterms:created xsi:type="dcterms:W3CDTF">2021-08-02T15:32:30Z</dcterms:created>
  <dcterms:modified xsi:type="dcterms:W3CDTF">2021-09-09T21:01:18Z</dcterms:modified>
</cp:coreProperties>
</file>