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11/1/2023</a:t>
            </a:fld>
            <a:endParaRPr lang="en-US"/>
          </a:p>
        </p:txBody>
      </p:sp>
      <p:sp>
        <p:nvSpPr>
          <p:cNvPr id="104862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2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981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46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21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55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894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945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694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64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668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003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540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98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1158240"/>
            <a:ext cx="8229600" cy="1584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600" b="1" i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&amp; Prevention Technique</a:t>
            </a:r>
            <a:endParaRPr lang="en-US" sz="3600" i="1" dirty="0"/>
          </a:p>
        </p:txBody>
      </p:sp>
      <p:sp>
        <p:nvSpPr>
          <p:cNvPr id="1048577" name="Text 1">
            <a:hlinkClick r:id="rId3"/>
          </p:cNvPr>
          <p:cNvSpPr/>
          <p:nvPr/>
        </p:nvSpPr>
        <p:spPr>
          <a:xfrm>
            <a:off x="6161315" y="3277326"/>
            <a:ext cx="2844800" cy="12554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200" u="sng" dirty="0">
                <a:latin typeface="Aptos" panose="020B0004020202020204" pitchFamily="34" charset="0"/>
                <a:ea typeface="Optima" pitchFamily="34" charset="-122"/>
              </a:rPr>
              <a:t>TEAM 8</a:t>
            </a:r>
          </a:p>
          <a:p>
            <a:pPr algn="ctr"/>
            <a:r>
              <a:rPr lang="en-US" sz="1200" u="sng" dirty="0">
                <a:latin typeface="Aptos" panose="020B0004020202020204" pitchFamily="34" charset="0"/>
                <a:ea typeface="Optima" pitchFamily="34" charset="-122"/>
              </a:rPr>
              <a:t>T.SRI RAM – 22H51A73C1</a:t>
            </a:r>
          </a:p>
          <a:p>
            <a:pPr algn="ctr"/>
            <a:r>
              <a:rPr lang="en-US" sz="1200" u="sng" dirty="0">
                <a:latin typeface="Aptos" panose="020B0004020202020204" pitchFamily="34" charset="0"/>
                <a:ea typeface="Optima" pitchFamily="34" charset="-122"/>
              </a:rPr>
              <a:t>T.PREETHAM REDDY-22H51A73C2</a:t>
            </a:r>
          </a:p>
          <a:p>
            <a:pPr algn="ctr"/>
            <a:r>
              <a:rPr lang="en-US" sz="1200" u="sng" dirty="0">
                <a:latin typeface="Aptos" panose="020B0004020202020204" pitchFamily="34" charset="0"/>
                <a:ea typeface="Optima" pitchFamily="34" charset="-122"/>
              </a:rPr>
              <a:t>V.KARTHIK – 22H51A73C3</a:t>
            </a:r>
            <a:endParaRPr lang="en-US" sz="12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A1EB2-C06D-178A-2297-79D6F622A807}"/>
              </a:ext>
            </a:extLst>
          </p:cNvPr>
          <p:cNvSpPr txBox="1"/>
          <p:nvPr/>
        </p:nvSpPr>
        <p:spPr>
          <a:xfrm flipH="1">
            <a:off x="2811780" y="1812310"/>
            <a:ext cx="486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3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mage.slideserve.com/1168425/deadlock-prevention4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051560"/>
            <a:ext cx="4114800" cy="3200400"/>
          </a:xfrm>
          <a:prstGeom prst="rect">
            <a:avLst/>
          </a:prstGeom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Deadlock &amp; Prevention Technique</a:t>
            </a:r>
            <a:endParaRPr lang="en-US" sz="2400" dirty="0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refers to a situation in which two or more processes are unable to proceed because each is waiting for the other to release a resource.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a critical issue in operating systems that can lead to system crashes and performance degradation.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techniques aim to identify and eliminate the conditions that lead to deadlocks.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image3.slideserve.com/5894748/resource-allocation-graphs1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40" y="640080"/>
            <a:ext cx="4114800" cy="3200400"/>
          </a:xfrm>
          <a:prstGeom prst="rect">
            <a:avLst/>
          </a:prstGeom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Resource Allocation Graph</a:t>
            </a:r>
            <a:endParaRPr lang="en-US" sz="2400" dirty="0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resource allocation graph is a graphical representation used to analyze deadlock situations.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consists of processes represented by circles and resources represented by rectangles.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Directed edges indicate the request and allocation of resources between processes and resources, respectively.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image2.slideserve.com/3842034/four-necessary-conditions-for-deadlock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971550"/>
            <a:ext cx="4114800" cy="3200400"/>
          </a:xfrm>
          <a:prstGeom prst="rect">
            <a:avLst/>
          </a:prstGeom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Necessary Conditions for Deadlock</a:t>
            </a:r>
            <a:endParaRPr lang="en-US" sz="2400" dirty="0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Deadlocks occur when four necessary conditions are simultaneously present: mutual exclusion, hold and wait, no preemption, and circular wait.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Mutual exclusion refers to the condition where a resource can only be used by one process at a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Hold and wait implies that a process holding a resource can request additional resources while waiting for its current request to be fulfilled.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pediaa.com/wp-content/uploads/2019/06/Difference-Between-Deadlock-Prevention-and-Deadlock-Avoidance-Comparison-Summa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22960"/>
            <a:ext cx="4114800" cy="3200400"/>
          </a:xfrm>
          <a:prstGeom prst="rect">
            <a:avLst/>
          </a:prstGeom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Techniques</a:t>
            </a:r>
            <a:endParaRPr lang="en-US" sz="2400" dirty="0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aims to break one or more of the necessary conditions to avoid deadlock occurrence.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One technique is to eliminate mutual exclusion by allowing multiple processes to access a resource simultaneously.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Another technique is to employ preemption, where resources can be taken away from one process and allocated to another if necessary.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i.ytimg.com/vi/WMWqXeRxJQU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30" y="1028700"/>
            <a:ext cx="4016829" cy="3124200"/>
          </a:xfrm>
          <a:prstGeom prst="rect">
            <a:avLst/>
          </a:prstGeom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Techniques (contd.)</a:t>
            </a:r>
            <a:endParaRPr lang="en-US" sz="2400" dirty="0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can also be achieved by requiring processes to request all their required resources upfront, eliminating the hold and wait condition.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Additionally, circular wait can be prevented by imposing a total ordering of resources and requiring processes to request resources in a defined order.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i.ytimg.com/vi/9N6x-jrTVgw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60" y="971550"/>
            <a:ext cx="4114800" cy="3200400"/>
          </a:xfrm>
          <a:prstGeom prst="rect">
            <a:avLst/>
          </a:prstGeom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Deadlock Prevention</a:t>
            </a:r>
            <a:endParaRPr lang="en-US" sz="2400" dirty="0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techniques ensure that deadlocks do not occur 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 stability and reliability are improved as deadlocks can lead to system crashes and freezes.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Prevention techniques allow for efficient resource utilization and minimize performance degradation.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image.slideserve.com/1168425/deadlock-prevention4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868680"/>
            <a:ext cx="4114800" cy="3200400"/>
          </a:xfrm>
          <a:prstGeom prst="rect">
            <a:avLst/>
          </a:prstGeom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Limitations of Deadlock Prevention</a:t>
            </a:r>
            <a:endParaRPr lang="en-US" sz="2400" dirty="0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techniques may increase the overhead of resource management and require additional system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prevention techniques may also introduce complexities in the system design and implementation.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essential to carefully analyze the system requirements and constraints before selecting and implementing prevention techniques.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Deadlock prevention techniques play a crucial role in ensuring the stability and reliability of operating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breaking the necessary conditions for deadlock occurrence, these techniques help in efficient resource utilization.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important to carefully consider the advantages and limitations of prevention techniques when designing and implementing operating systems.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41A5A-AEA2-DDA0-D2DE-27FB2D7E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24" y="586740"/>
            <a:ext cx="4022776" cy="3277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487</Words>
  <Application>Microsoft Office PowerPoint</Application>
  <PresentationFormat>On-screen Show (16:9)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Gill Sans MT</vt:lpstr>
      <vt:lpstr>Optima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&amp; Prevention Technique</dc:title>
  <dc:creator>SlideMake.com</dc:creator>
  <cp:lastModifiedBy>Preetham Reddy</cp:lastModifiedBy>
  <cp:revision>1</cp:revision>
  <dcterms:created xsi:type="dcterms:W3CDTF">2023-11-01T05:21:21Z</dcterms:created>
  <dcterms:modified xsi:type="dcterms:W3CDTF">2023-11-01T17:58:04Z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de2e2beb452f427a8a7a76d3413c4c87</vt:lpwstr>
  </property>
</Properties>
</file>