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9" r:id="rId8"/>
    <p:sldId id="270" r:id="rId9"/>
    <p:sldId id="27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70073DB-9699-469B-BD60-B2B8B30C44D0}"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233905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0073DB-9699-469B-BD60-B2B8B30C44D0}"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169085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0073DB-9699-469B-BD60-B2B8B30C44D0}"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25762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0073DB-9699-469B-BD60-B2B8B30C44D0}"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79139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0073DB-9699-469B-BD60-B2B8B30C44D0}"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313395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70073DB-9699-469B-BD60-B2B8B30C44D0}"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132098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0073DB-9699-469B-BD60-B2B8B30C44D0}" type="datetimeFigureOut">
              <a:rPr lang="en-IN" smtClean="0"/>
              <a:t>08-10-2021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38398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0073DB-9699-469B-BD60-B2B8B30C44D0}" type="datetimeFigureOut">
              <a:rPr lang="en-IN" smtClean="0"/>
              <a:t>08-10-2021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248276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0073DB-9699-469B-BD60-B2B8B30C44D0}" type="datetimeFigureOut">
              <a:rPr lang="en-IN" smtClean="0"/>
              <a:t>08-10-2021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80149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0073DB-9699-469B-BD60-B2B8B30C44D0}"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304150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0073DB-9699-469B-BD60-B2B8B30C44D0}"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22645-41D0-4524-BDAB-E4B9C1BEE61F}" type="slidenum">
              <a:rPr lang="en-IN" smtClean="0"/>
              <a:t>‹#›</a:t>
            </a:fld>
            <a:endParaRPr lang="en-IN"/>
          </a:p>
        </p:txBody>
      </p:sp>
    </p:spTree>
    <p:extLst>
      <p:ext uri="{BB962C8B-B14F-4D97-AF65-F5344CB8AC3E}">
        <p14:creationId xmlns:p14="http://schemas.microsoft.com/office/powerpoint/2010/main" val="121551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073DB-9699-469B-BD60-B2B8B30C44D0}" type="datetimeFigureOut">
              <a:rPr lang="en-IN" smtClean="0"/>
              <a:t>08-10-2021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22645-41D0-4524-BDAB-E4B9C1BEE61F}" type="slidenum">
              <a:rPr lang="en-IN" smtClean="0"/>
              <a:t>‹#›</a:t>
            </a:fld>
            <a:endParaRPr lang="en-IN"/>
          </a:p>
        </p:txBody>
      </p:sp>
    </p:spTree>
    <p:extLst>
      <p:ext uri="{BB962C8B-B14F-4D97-AF65-F5344CB8AC3E}">
        <p14:creationId xmlns:p14="http://schemas.microsoft.com/office/powerpoint/2010/main" val="219325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308" y="194900"/>
            <a:ext cx="9144000" cy="2387600"/>
          </a:xfrm>
        </p:spPr>
        <p:txBody>
          <a:bodyPr/>
          <a:lstStyle/>
          <a:p>
            <a:r>
              <a:rPr lang="en-IN" b="1" dirty="0" smtClean="0">
                <a:latin typeface="Times New Roman" panose="02020603050405020304" pitchFamily="18" charset="0"/>
                <a:cs typeface="Times New Roman" panose="02020603050405020304" pitchFamily="18" charset="0"/>
              </a:rPr>
              <a:t>Email Administration Application</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IN" dirty="0" smtClean="0">
                <a:latin typeface="Times New Roman" panose="02020603050405020304" pitchFamily="18" charset="0"/>
                <a:cs typeface="Times New Roman" panose="02020603050405020304" pitchFamily="18" charset="0"/>
              </a:rPr>
              <a:t>						By :- Hari Priya.V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17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4480"/>
            <a:ext cx="10515600" cy="4622483"/>
          </a:xfrm>
        </p:spPr>
        <p:txBody>
          <a:bodyPr>
            <a:normAutofit/>
          </a:bodyPr>
          <a:lstStyle/>
          <a:p>
            <a:pPr algn="just"/>
            <a:r>
              <a:rPr lang="en-IN" dirty="0">
                <a:latin typeface="Times New Roman" panose="02020603050405020304" pitchFamily="18" charset="0"/>
                <a:cs typeface="Times New Roman" panose="02020603050405020304" pitchFamily="18" charset="0"/>
              </a:rPr>
              <a:t>Email Administration Application will provide email and password based on the details provided so that the organisation can uniquely access the email address for communicating and also provides an option for changing password.</a:t>
            </a:r>
          </a:p>
        </p:txBody>
      </p:sp>
    </p:spTree>
    <p:extLst>
      <p:ext uri="{BB962C8B-B14F-4D97-AF65-F5344CB8AC3E}">
        <p14:creationId xmlns:p14="http://schemas.microsoft.com/office/powerpoint/2010/main" val="38610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39" y="-432115"/>
            <a:ext cx="9505406" cy="1516334"/>
          </a:xfrm>
        </p:spPr>
        <p:txBody>
          <a:bodyPr>
            <a:normAutofit/>
          </a:bodyPr>
          <a:lstStyle/>
          <a:p>
            <a:pPr algn="l"/>
            <a:r>
              <a:rPr lang="en-IN" sz="4400" b="1" dirty="0" smtClean="0">
                <a:latin typeface="Times New Roman" panose="02020603050405020304" pitchFamily="18" charset="0"/>
                <a:cs typeface="Times New Roman" panose="02020603050405020304" pitchFamily="18" charset="0"/>
              </a:rPr>
              <a:t>Contents</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48639" y="1084219"/>
            <a:ext cx="10119361" cy="5564775"/>
          </a:xfrm>
        </p:spPr>
        <p:txBody>
          <a:bodyPr/>
          <a:lstStyle/>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Introduction</a:t>
            </a: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System Requirements</a:t>
            </a: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Implementation</a:t>
            </a: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14617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783" y="247151"/>
            <a:ext cx="8930640" cy="1033009"/>
          </a:xfrm>
        </p:spPr>
        <p:txBody>
          <a:bodyPr>
            <a:normAutofit/>
          </a:bodyPr>
          <a:lstStyle/>
          <a:p>
            <a:r>
              <a:rPr lang="en-IN" sz="4400" b="1" u="sng" dirty="0" smtClean="0">
                <a:latin typeface="Times New Roman" panose="02020603050405020304" pitchFamily="18" charset="0"/>
                <a:cs typeface="Times New Roman" panose="02020603050405020304" pitchFamily="18" charset="0"/>
              </a:rPr>
              <a:t>Introduction</a:t>
            </a:r>
            <a:endParaRPr lang="en-IN" sz="44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01783" y="1606732"/>
            <a:ext cx="9466217" cy="4532812"/>
          </a:xfrm>
        </p:spPr>
        <p:txBody>
          <a:bodyPr>
            <a:normAutofit/>
          </a:bodyPr>
          <a:lstStyle/>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objective of Email Administration Application is to allow the employee of organization to enter first name, last name, department and organisation so that email will be auto-generated based on provided details. </a:t>
            </a:r>
            <a:endParaRPr lang="en-IN"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Auto-generated </a:t>
            </a:r>
            <a:r>
              <a:rPr lang="en-IN" dirty="0">
                <a:latin typeface="Times New Roman" panose="02020603050405020304" pitchFamily="18" charset="0"/>
                <a:cs typeface="Times New Roman" panose="02020603050405020304" pitchFamily="18" charset="0"/>
              </a:rPr>
              <a:t>password will also be provided which can be updated later if required.</a:t>
            </a:r>
          </a:p>
        </p:txBody>
      </p:sp>
    </p:spTree>
    <p:extLst>
      <p:ext uri="{BB962C8B-B14F-4D97-AF65-F5344CB8AC3E}">
        <p14:creationId xmlns:p14="http://schemas.microsoft.com/office/powerpoint/2010/main" val="247799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29586"/>
            <a:ext cx="9165771" cy="797877"/>
          </a:xfrm>
        </p:spPr>
        <p:txBody>
          <a:bodyPr>
            <a:normAutofit/>
          </a:bodyPr>
          <a:lstStyle/>
          <a:p>
            <a:r>
              <a:rPr lang="en-IN" sz="4400" b="1" u="sng" dirty="0" smtClean="0">
                <a:latin typeface="Times New Roman" panose="02020603050405020304" pitchFamily="18" charset="0"/>
                <a:cs typeface="Times New Roman" panose="02020603050405020304" pitchFamily="18" charset="0"/>
              </a:rPr>
              <a:t>System Requirements</a:t>
            </a:r>
            <a:endParaRPr lang="en-IN" sz="44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0343" y="1240971"/>
            <a:ext cx="9557657" cy="4238897"/>
          </a:xfrm>
        </p:spPr>
        <p:txBody>
          <a:bodyPr>
            <a:normAutofit/>
          </a:bodyPr>
          <a:lstStyle/>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Operating </a:t>
            </a:r>
            <a:r>
              <a:rPr lang="en-IN" dirty="0">
                <a:latin typeface="Times New Roman" panose="02020603050405020304" pitchFamily="18" charset="0"/>
                <a:cs typeface="Times New Roman" panose="02020603050405020304" pitchFamily="18" charset="0"/>
              </a:rPr>
              <a:t>System - Windows </a:t>
            </a:r>
            <a:r>
              <a:rPr lang="en-IN" dirty="0" smtClean="0">
                <a:latin typeface="Times New Roman" panose="02020603050405020304" pitchFamily="18" charset="0"/>
                <a:cs typeface="Times New Roman" panose="02020603050405020304" pitchFamily="18" charset="0"/>
              </a:rPr>
              <a:t>10.</a:t>
            </a: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Platform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Eclipse</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Language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Core Java, MySQL</a:t>
            </a:r>
            <a:r>
              <a:rPr lang="en-IN" dirty="0" smtClean="0"/>
              <a:t>.</a:t>
            </a:r>
            <a:endParaRPr lang="en-IN" dirty="0"/>
          </a:p>
        </p:txBody>
      </p:sp>
    </p:spTree>
    <p:extLst>
      <p:ext uri="{BB962C8B-B14F-4D97-AF65-F5344CB8AC3E}">
        <p14:creationId xmlns:p14="http://schemas.microsoft.com/office/powerpoint/2010/main" val="417077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0343" y="1240971"/>
            <a:ext cx="9557657" cy="4767943"/>
          </a:xfrm>
        </p:spPr>
        <p:txBody>
          <a:bodyPr>
            <a:normAutofit/>
          </a:bodyPr>
          <a:lstStyle/>
          <a:p>
            <a:pPr algn="l"/>
            <a:r>
              <a:rPr lang="en-IN" dirty="0" smtClean="0">
                <a:latin typeface="Times New Roman" panose="02020603050405020304" pitchFamily="18" charset="0"/>
                <a:cs typeface="Times New Roman" panose="02020603050405020304" pitchFamily="18" charset="0"/>
              </a:rPr>
              <a:t>Insert</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Page</a:t>
            </a:r>
            <a:endParaRPr lang="en-IN" dirty="0">
              <a:latin typeface="Times New Roman" panose="02020603050405020304" pitchFamily="18" charset="0"/>
              <a:cs typeface="Times New Roman" panose="02020603050405020304" pitchFamily="18" charset="0"/>
            </a:endParaRPr>
          </a:p>
        </p:txBody>
      </p:sp>
      <p:pic>
        <p:nvPicPr>
          <p:cNvPr id="4" name="Picture 3" descr="C:\Users\HARIPRIYA\Pictures\Screenshots\Screenshot (75).png"/>
          <p:cNvPicPr/>
          <p:nvPr/>
        </p:nvPicPr>
        <p:blipFill>
          <a:blip r:embed="rId2">
            <a:extLst>
              <a:ext uri="{28A0092B-C50C-407E-A947-70E740481C1C}">
                <a14:useLocalDpi xmlns:a14="http://schemas.microsoft.com/office/drawing/2010/main" val="0"/>
              </a:ext>
            </a:extLst>
          </a:blip>
          <a:srcRect/>
          <a:stretch>
            <a:fillRect/>
          </a:stretch>
        </p:blipFill>
        <p:spPr bwMode="auto">
          <a:xfrm>
            <a:off x="992778" y="1828799"/>
            <a:ext cx="10280468" cy="4349931"/>
          </a:xfrm>
          <a:prstGeom prst="rect">
            <a:avLst/>
          </a:prstGeom>
          <a:noFill/>
          <a:ln>
            <a:noFill/>
          </a:ln>
        </p:spPr>
      </p:pic>
    </p:spTree>
    <p:extLst>
      <p:ext uri="{BB962C8B-B14F-4D97-AF65-F5344CB8AC3E}">
        <p14:creationId xmlns:p14="http://schemas.microsoft.com/office/powerpoint/2010/main" val="46971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0343" y="1240971"/>
            <a:ext cx="9557657" cy="4767943"/>
          </a:xfrm>
        </p:spPr>
        <p:txBody>
          <a:bodyPr>
            <a:normAutofit/>
          </a:bodyPr>
          <a:lstStyle/>
          <a:p>
            <a:pPr algn="l"/>
            <a:r>
              <a:rPr lang="en-IN" dirty="0" smtClean="0">
                <a:latin typeface="Times New Roman" panose="02020603050405020304" pitchFamily="18" charset="0"/>
                <a:cs typeface="Times New Roman" panose="02020603050405020304" pitchFamily="18" charset="0"/>
              </a:rPr>
              <a:t>Retrieve</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Page</a:t>
            </a:r>
            <a:endParaRPr lang="en-IN" dirty="0">
              <a:latin typeface="Times New Roman" panose="02020603050405020304" pitchFamily="18" charset="0"/>
              <a:cs typeface="Times New Roman" panose="02020603050405020304" pitchFamily="18" charset="0"/>
            </a:endParaRPr>
          </a:p>
        </p:txBody>
      </p:sp>
      <p:pic>
        <p:nvPicPr>
          <p:cNvPr id="5" name="Picture 4" descr="C:\Users\HARIPRIYA\Pictures\Screenshots\Screenshot (76).png"/>
          <p:cNvPicPr/>
          <p:nvPr/>
        </p:nvPicPr>
        <p:blipFill>
          <a:blip r:embed="rId2">
            <a:extLst>
              <a:ext uri="{28A0092B-C50C-407E-A947-70E740481C1C}">
                <a14:useLocalDpi xmlns:a14="http://schemas.microsoft.com/office/drawing/2010/main" val="0"/>
              </a:ext>
            </a:extLst>
          </a:blip>
          <a:srcRect/>
          <a:stretch>
            <a:fillRect/>
          </a:stretch>
        </p:blipFill>
        <p:spPr bwMode="auto">
          <a:xfrm>
            <a:off x="1293223" y="1818004"/>
            <a:ext cx="10149840" cy="4373789"/>
          </a:xfrm>
          <a:prstGeom prst="rect">
            <a:avLst/>
          </a:prstGeom>
          <a:noFill/>
          <a:ln>
            <a:noFill/>
          </a:ln>
        </p:spPr>
      </p:pic>
    </p:spTree>
    <p:extLst>
      <p:ext uri="{BB962C8B-B14F-4D97-AF65-F5344CB8AC3E}">
        <p14:creationId xmlns:p14="http://schemas.microsoft.com/office/powerpoint/2010/main" val="100837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0343" y="1240971"/>
            <a:ext cx="9557657" cy="4767943"/>
          </a:xfrm>
        </p:spPr>
        <p:txBody>
          <a:bodyPr>
            <a:normAutofit/>
          </a:bodyPr>
          <a:lstStyle/>
          <a:p>
            <a:pPr algn="l"/>
            <a:r>
              <a:rPr lang="en-IN" dirty="0" smtClean="0">
                <a:latin typeface="Times New Roman" panose="02020603050405020304" pitchFamily="18" charset="0"/>
                <a:cs typeface="Times New Roman" panose="02020603050405020304" pitchFamily="18" charset="0"/>
              </a:rPr>
              <a:t>Update</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Page</a:t>
            </a:r>
            <a:endParaRPr lang="en-IN" dirty="0">
              <a:latin typeface="Times New Roman" panose="02020603050405020304" pitchFamily="18" charset="0"/>
              <a:cs typeface="Times New Roman" panose="02020603050405020304" pitchFamily="18" charset="0"/>
            </a:endParaRPr>
          </a:p>
        </p:txBody>
      </p:sp>
      <p:pic>
        <p:nvPicPr>
          <p:cNvPr id="4" name="Picture 3" descr="C:\Users\HARIPRIYA\Pictures\Screenshots\Screenshot (77).png"/>
          <p:cNvPicPr/>
          <p:nvPr/>
        </p:nvPicPr>
        <p:blipFill>
          <a:blip r:embed="rId2">
            <a:extLst>
              <a:ext uri="{28A0092B-C50C-407E-A947-70E740481C1C}">
                <a14:useLocalDpi xmlns:a14="http://schemas.microsoft.com/office/drawing/2010/main" val="0"/>
              </a:ext>
            </a:extLst>
          </a:blip>
          <a:srcRect/>
          <a:stretch>
            <a:fillRect/>
          </a:stretch>
        </p:blipFill>
        <p:spPr bwMode="auto">
          <a:xfrm>
            <a:off x="1110343" y="1818005"/>
            <a:ext cx="10267406" cy="4661172"/>
          </a:xfrm>
          <a:prstGeom prst="rect">
            <a:avLst/>
          </a:prstGeom>
          <a:noFill/>
          <a:ln>
            <a:noFill/>
          </a:ln>
        </p:spPr>
      </p:pic>
    </p:spTree>
    <p:extLst>
      <p:ext uri="{BB962C8B-B14F-4D97-AF65-F5344CB8AC3E}">
        <p14:creationId xmlns:p14="http://schemas.microsoft.com/office/powerpoint/2010/main" val="100512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0343" y="1240971"/>
            <a:ext cx="9557657" cy="4767943"/>
          </a:xfrm>
        </p:spPr>
        <p:txBody>
          <a:bodyPr>
            <a:normAutofit/>
          </a:bodyPr>
          <a:lstStyle/>
          <a:p>
            <a:pPr algn="l"/>
            <a:r>
              <a:rPr lang="en-IN" dirty="0" smtClean="0">
                <a:latin typeface="Times New Roman" panose="02020603050405020304" pitchFamily="18" charset="0"/>
                <a:cs typeface="Times New Roman" panose="02020603050405020304" pitchFamily="18" charset="0"/>
              </a:rPr>
              <a:t>Delete</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Page</a:t>
            </a:r>
            <a:endParaRPr lang="en-IN" dirty="0">
              <a:latin typeface="Times New Roman" panose="02020603050405020304" pitchFamily="18" charset="0"/>
              <a:cs typeface="Times New Roman" panose="02020603050405020304" pitchFamily="18" charset="0"/>
            </a:endParaRPr>
          </a:p>
        </p:txBody>
      </p:sp>
      <p:pic>
        <p:nvPicPr>
          <p:cNvPr id="5" name="Picture 4" descr="C:\Users\HARIPRIYA\Pictures\Screenshots\Screenshot (78).png"/>
          <p:cNvPicPr/>
          <p:nvPr/>
        </p:nvPicPr>
        <p:blipFill>
          <a:blip r:embed="rId2">
            <a:extLst>
              <a:ext uri="{28A0092B-C50C-407E-A947-70E740481C1C}">
                <a14:useLocalDpi xmlns:a14="http://schemas.microsoft.com/office/drawing/2010/main" val="0"/>
              </a:ext>
            </a:extLst>
          </a:blip>
          <a:srcRect/>
          <a:stretch>
            <a:fillRect/>
          </a:stretch>
        </p:blipFill>
        <p:spPr bwMode="auto">
          <a:xfrm>
            <a:off x="1436914" y="1818005"/>
            <a:ext cx="9231086" cy="4478292"/>
          </a:xfrm>
          <a:prstGeom prst="rect">
            <a:avLst/>
          </a:prstGeom>
          <a:noFill/>
          <a:ln>
            <a:noFill/>
          </a:ln>
        </p:spPr>
      </p:pic>
    </p:spTree>
    <p:extLst>
      <p:ext uri="{BB962C8B-B14F-4D97-AF65-F5344CB8AC3E}">
        <p14:creationId xmlns:p14="http://schemas.microsoft.com/office/powerpoint/2010/main" val="230891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0343" y="1240971"/>
            <a:ext cx="9557657" cy="4767943"/>
          </a:xfrm>
        </p:spPr>
        <p:txBody>
          <a:bodyPr>
            <a:normAutofit/>
          </a:bodyPr>
          <a:lstStyle/>
          <a:p>
            <a:pPr algn="l"/>
            <a:r>
              <a:rPr lang="en-IN" dirty="0" smtClean="0">
                <a:latin typeface="Times New Roman" panose="02020603050405020304" pitchFamily="18" charset="0"/>
                <a:cs typeface="Times New Roman" panose="02020603050405020304" pitchFamily="18" charset="0"/>
              </a:rPr>
              <a:t>Exit</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Page</a:t>
            </a:r>
            <a:endParaRPr lang="en-IN" dirty="0">
              <a:latin typeface="Times New Roman" panose="02020603050405020304" pitchFamily="18" charset="0"/>
              <a:cs typeface="Times New Roman" panose="02020603050405020304" pitchFamily="18" charset="0"/>
            </a:endParaRPr>
          </a:p>
        </p:txBody>
      </p:sp>
      <p:pic>
        <p:nvPicPr>
          <p:cNvPr id="4" name="Picture 3" descr="C:\Users\HARIPRIYA\Pictures\Screenshots\Screenshot (79).png"/>
          <p:cNvPicPr/>
          <p:nvPr/>
        </p:nvPicPr>
        <p:blipFill>
          <a:blip r:embed="rId2">
            <a:extLst>
              <a:ext uri="{28A0092B-C50C-407E-A947-70E740481C1C}">
                <a14:useLocalDpi xmlns:a14="http://schemas.microsoft.com/office/drawing/2010/main" val="0"/>
              </a:ext>
            </a:extLst>
          </a:blip>
          <a:srcRect/>
          <a:stretch>
            <a:fillRect/>
          </a:stretch>
        </p:blipFill>
        <p:spPr bwMode="auto">
          <a:xfrm>
            <a:off x="1985554" y="1818004"/>
            <a:ext cx="8307977" cy="4190909"/>
          </a:xfrm>
          <a:prstGeom prst="rect">
            <a:avLst/>
          </a:prstGeom>
          <a:noFill/>
          <a:ln>
            <a:noFill/>
          </a:ln>
        </p:spPr>
      </p:pic>
    </p:spTree>
    <p:extLst>
      <p:ext uri="{BB962C8B-B14F-4D97-AF65-F5344CB8AC3E}">
        <p14:creationId xmlns:p14="http://schemas.microsoft.com/office/powerpoint/2010/main" val="4042815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123</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Email Administration Application</vt:lpstr>
      <vt:lpstr>Contents</vt:lpstr>
      <vt:lpstr>Introduction</vt:lpstr>
      <vt:lpstr>System Requirements</vt:lpstr>
      <vt:lpstr>PowerPoint Presentation</vt:lpstr>
      <vt:lpstr>PowerPoint Presentation</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HARIPRIYA</dc:creator>
  <cp:lastModifiedBy>HARIPRIYA</cp:lastModifiedBy>
  <cp:revision>20</cp:revision>
  <dcterms:created xsi:type="dcterms:W3CDTF">2020-09-22T14:19:18Z</dcterms:created>
  <dcterms:modified xsi:type="dcterms:W3CDTF">2021-10-08T12:06:21Z</dcterms:modified>
</cp:coreProperties>
</file>