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9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2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2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3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9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8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8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7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6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1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9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Pavučina spojených bodů">
            <a:extLst>
              <a:ext uri="{FF2B5EF4-FFF2-40B4-BE49-F238E27FC236}">
                <a16:creationId xmlns:a16="http://schemas.microsoft.com/office/drawing/2014/main" id="{362F3EDA-5664-B8CE-24B5-FBF34A7D25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2044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E00550F-90FA-43DF-8CBE-69B166AE1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cs-CZ" sz="5200" dirty="0">
                <a:solidFill>
                  <a:srgbClr val="FFFFFF"/>
                </a:solidFill>
              </a:rPr>
              <a:t>Bankovnictví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7BDCBA-7E08-44B4-875A-3E1BE4894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cs-CZ" sz="2200" dirty="0">
                <a:solidFill>
                  <a:srgbClr val="FFFFFF"/>
                </a:solidFill>
              </a:rPr>
              <a:t>Vypracoval : Josef Maixner</a:t>
            </a:r>
          </a:p>
        </p:txBody>
      </p:sp>
    </p:spTree>
    <p:extLst>
      <p:ext uri="{BB962C8B-B14F-4D97-AF65-F5344CB8AC3E}">
        <p14:creationId xmlns:p14="http://schemas.microsoft.com/office/powerpoint/2010/main" val="418757205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Širokoúhlá obrazovka</PresentationFormat>
  <Paragraphs>2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AvenirNext LT Pro Medium</vt:lpstr>
      <vt:lpstr>BlockprintVTI</vt:lpstr>
      <vt:lpstr>Bankovnictví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Bankovnictví</dc:title>
  <dc:creator>Josef</dc:creator>
  <cp:lastModifiedBy>Josef</cp:lastModifiedBy>
  <cp:revision>1</cp:revision>
  <dcterms:created xsi:type="dcterms:W3CDTF">2023-01-17T18:44:56Z</dcterms:created>
  <dcterms:modified xsi:type="dcterms:W3CDTF">2023-01-17T18:45:47Z</dcterms:modified>
</cp:coreProperties>
</file>