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 id="2147483651" r:id="rId2"/>
    <p:sldMasterId id="2147483652" r:id="rId3"/>
    <p:sldMasterId id="2147483653" r:id="rId4"/>
  </p:sldMasterIdLst>
  <p:notesMasterIdLst>
    <p:notesMasterId r:id="rId16"/>
  </p:notesMasterIdLst>
  <p:handoutMasterIdLst>
    <p:handoutMasterId r:id="rId17"/>
  </p:handoutMasterIdLst>
  <p:sldIdLst>
    <p:sldId id="259" r:id="rId5"/>
    <p:sldId id="269" r:id="rId6"/>
    <p:sldId id="270" r:id="rId7"/>
    <p:sldId id="271" r:id="rId8"/>
    <p:sldId id="272" r:id="rId9"/>
    <p:sldId id="277" r:id="rId10"/>
    <p:sldId id="273" r:id="rId11"/>
    <p:sldId id="278" r:id="rId12"/>
    <p:sldId id="274" r:id="rId13"/>
    <p:sldId id="276" r:id="rId14"/>
    <p:sldId id="275" r:id="rId15"/>
  </p:sldIdLst>
  <p:sldSz cx="9144000" cy="6858000" type="screen4x3"/>
  <p:notesSz cx="6858000" cy="9144000"/>
  <p:defaultTextStyle>
    <a:defPPr>
      <a:defRPr lang="en-US"/>
    </a:defPPr>
    <a:lvl1pPr algn="ctr" rtl="0" fontAlgn="base">
      <a:spcBef>
        <a:spcPct val="0"/>
      </a:spcBef>
      <a:spcAft>
        <a:spcPct val="0"/>
      </a:spcAft>
      <a:defRPr sz="1600" kern="1200">
        <a:solidFill>
          <a:schemeClr val="tx1"/>
        </a:solidFill>
        <a:latin typeface="Arial" charset="0"/>
        <a:ea typeface="+mn-ea"/>
        <a:cs typeface="+mn-cs"/>
      </a:defRPr>
    </a:lvl1pPr>
    <a:lvl2pPr marL="457200" algn="ctr" rtl="0" fontAlgn="base">
      <a:spcBef>
        <a:spcPct val="0"/>
      </a:spcBef>
      <a:spcAft>
        <a:spcPct val="0"/>
      </a:spcAft>
      <a:defRPr sz="1600" kern="1200">
        <a:solidFill>
          <a:schemeClr val="tx1"/>
        </a:solidFill>
        <a:latin typeface="Arial" charset="0"/>
        <a:ea typeface="+mn-ea"/>
        <a:cs typeface="+mn-cs"/>
      </a:defRPr>
    </a:lvl2pPr>
    <a:lvl3pPr marL="914400" algn="ctr" rtl="0" fontAlgn="base">
      <a:spcBef>
        <a:spcPct val="0"/>
      </a:spcBef>
      <a:spcAft>
        <a:spcPct val="0"/>
      </a:spcAft>
      <a:defRPr sz="1600" kern="1200">
        <a:solidFill>
          <a:schemeClr val="tx1"/>
        </a:solidFill>
        <a:latin typeface="Arial" charset="0"/>
        <a:ea typeface="+mn-ea"/>
        <a:cs typeface="+mn-cs"/>
      </a:defRPr>
    </a:lvl3pPr>
    <a:lvl4pPr marL="1371600" algn="ctr" rtl="0" fontAlgn="base">
      <a:spcBef>
        <a:spcPct val="0"/>
      </a:spcBef>
      <a:spcAft>
        <a:spcPct val="0"/>
      </a:spcAft>
      <a:defRPr sz="1600" kern="1200">
        <a:solidFill>
          <a:schemeClr val="tx1"/>
        </a:solidFill>
        <a:latin typeface="Arial" charset="0"/>
        <a:ea typeface="+mn-ea"/>
        <a:cs typeface="+mn-cs"/>
      </a:defRPr>
    </a:lvl4pPr>
    <a:lvl5pPr marL="1828800" algn="ctr"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8FC"/>
    <a:srgbClr val="02D35F"/>
    <a:srgbClr val="0D2C40"/>
    <a:srgbClr val="CC9900"/>
    <a:srgbClr val="0000FF"/>
    <a:srgbClr val="FF3300"/>
    <a:srgbClr val="BBE9FB"/>
    <a:srgbClr val="003399"/>
    <a:srgbClr val="CCCC00"/>
    <a:srgbClr val="CC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0" autoAdjust="0"/>
    <p:restoredTop sz="96111" autoAdjust="0"/>
  </p:normalViewPr>
  <p:slideViewPr>
    <p:cSldViewPr snapToGrid="0">
      <p:cViewPr varScale="1">
        <p:scale>
          <a:sx n="73" d="100"/>
          <a:sy n="73" d="100"/>
        </p:scale>
        <p:origin x="-13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419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9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419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C15D2F5-73C7-4FCE-9F1B-AAD393D7E658}"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8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B9FD91E-5345-42E8-8DA4-82FC03FAF7B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5328" name="Group 208"/>
          <p:cNvGrpSpPr>
            <a:grpSpLocks/>
          </p:cNvGrpSpPr>
          <p:nvPr/>
        </p:nvGrpSpPr>
        <p:grpSpPr bwMode="auto">
          <a:xfrm>
            <a:off x="0" y="1343025"/>
            <a:ext cx="9144000" cy="2943225"/>
            <a:chOff x="0" y="846"/>
            <a:chExt cx="5760" cy="1854"/>
          </a:xfrm>
        </p:grpSpPr>
        <p:pic>
          <p:nvPicPr>
            <p:cNvPr id="5318" name="Picture 198" descr="Blue 200_1row"/>
            <p:cNvPicPr>
              <a:picLocks noChangeAspect="1" noChangeArrowheads="1"/>
            </p:cNvPicPr>
            <p:nvPr userDrawn="1"/>
          </p:nvPicPr>
          <p:blipFill>
            <a:blip r:embed="rId2" cstate="print"/>
            <a:srcRect l="3499" r="2338"/>
            <a:stretch>
              <a:fillRect/>
            </a:stretch>
          </p:blipFill>
          <p:spPr bwMode="auto">
            <a:xfrm>
              <a:off x="0" y="1224"/>
              <a:ext cx="5760" cy="135"/>
            </a:xfrm>
            <a:prstGeom prst="rect">
              <a:avLst/>
            </a:prstGeom>
            <a:noFill/>
          </p:spPr>
        </p:pic>
        <p:pic>
          <p:nvPicPr>
            <p:cNvPr id="5319" name="Picture 199" descr="Blue 200_1row"/>
            <p:cNvPicPr>
              <a:picLocks noChangeAspect="1" noChangeArrowheads="1"/>
            </p:cNvPicPr>
            <p:nvPr userDrawn="1"/>
          </p:nvPicPr>
          <p:blipFill>
            <a:blip r:embed="rId2" cstate="print"/>
            <a:srcRect l="1276" r="4561"/>
            <a:stretch>
              <a:fillRect/>
            </a:stretch>
          </p:blipFill>
          <p:spPr bwMode="auto">
            <a:xfrm>
              <a:off x="0" y="1375"/>
              <a:ext cx="5760" cy="135"/>
            </a:xfrm>
            <a:prstGeom prst="rect">
              <a:avLst/>
            </a:prstGeom>
            <a:noFill/>
          </p:spPr>
        </p:pic>
        <p:pic>
          <p:nvPicPr>
            <p:cNvPr id="5320" name="Picture 200" descr="Blue 200_1row"/>
            <p:cNvPicPr>
              <a:picLocks noChangeAspect="1" noChangeArrowheads="1"/>
            </p:cNvPicPr>
            <p:nvPr userDrawn="1"/>
          </p:nvPicPr>
          <p:blipFill>
            <a:blip r:embed="rId2" cstate="print"/>
            <a:srcRect l="1276" r="4561"/>
            <a:stretch>
              <a:fillRect/>
            </a:stretch>
          </p:blipFill>
          <p:spPr bwMode="auto">
            <a:xfrm>
              <a:off x="0" y="1074"/>
              <a:ext cx="5760" cy="135"/>
            </a:xfrm>
            <a:prstGeom prst="rect">
              <a:avLst/>
            </a:prstGeom>
            <a:noFill/>
          </p:spPr>
        </p:pic>
        <p:pic>
          <p:nvPicPr>
            <p:cNvPr id="5321" name="Picture 201" descr="Blue 200_1row"/>
            <p:cNvPicPr>
              <a:picLocks noChangeAspect="1" noChangeArrowheads="1"/>
            </p:cNvPicPr>
            <p:nvPr userDrawn="1"/>
          </p:nvPicPr>
          <p:blipFill>
            <a:blip r:embed="rId2" cstate="print"/>
            <a:srcRect l="3499" r="2338"/>
            <a:stretch>
              <a:fillRect/>
            </a:stretch>
          </p:blipFill>
          <p:spPr bwMode="auto">
            <a:xfrm>
              <a:off x="0" y="1522"/>
              <a:ext cx="5760" cy="135"/>
            </a:xfrm>
            <a:prstGeom prst="rect">
              <a:avLst/>
            </a:prstGeom>
            <a:noFill/>
          </p:spPr>
        </p:pic>
        <p:pic>
          <p:nvPicPr>
            <p:cNvPr id="5322" name="Picture 202" descr="Blue 200_1row"/>
            <p:cNvPicPr>
              <a:picLocks noChangeAspect="1" noChangeArrowheads="1"/>
            </p:cNvPicPr>
            <p:nvPr userDrawn="1"/>
          </p:nvPicPr>
          <p:blipFill>
            <a:blip r:embed="rId2" cstate="print"/>
            <a:srcRect l="1276" r="4561"/>
            <a:stretch>
              <a:fillRect/>
            </a:stretch>
          </p:blipFill>
          <p:spPr bwMode="auto">
            <a:xfrm>
              <a:off x="0" y="1673"/>
              <a:ext cx="5760" cy="135"/>
            </a:xfrm>
            <a:prstGeom prst="rect">
              <a:avLst/>
            </a:prstGeom>
            <a:noFill/>
          </p:spPr>
        </p:pic>
        <p:pic>
          <p:nvPicPr>
            <p:cNvPr id="5323" name="Picture 203" descr="Blue 200_1row"/>
            <p:cNvPicPr>
              <a:picLocks noChangeAspect="1" noChangeArrowheads="1"/>
            </p:cNvPicPr>
            <p:nvPr userDrawn="1"/>
          </p:nvPicPr>
          <p:blipFill>
            <a:blip r:embed="rId2" cstate="print"/>
            <a:srcRect l="3499" r="2338"/>
            <a:stretch>
              <a:fillRect/>
            </a:stretch>
          </p:blipFill>
          <p:spPr bwMode="auto">
            <a:xfrm>
              <a:off x="0" y="1822"/>
              <a:ext cx="5760" cy="135"/>
            </a:xfrm>
            <a:prstGeom prst="rect">
              <a:avLst/>
            </a:prstGeom>
            <a:noFill/>
          </p:spPr>
        </p:pic>
        <p:pic>
          <p:nvPicPr>
            <p:cNvPr id="5324" name="Picture 204" descr="Blue 200_1row"/>
            <p:cNvPicPr>
              <a:picLocks noChangeAspect="1" noChangeArrowheads="1"/>
            </p:cNvPicPr>
            <p:nvPr userDrawn="1"/>
          </p:nvPicPr>
          <p:blipFill>
            <a:blip r:embed="rId2" cstate="print"/>
            <a:srcRect l="1276" r="4561"/>
            <a:stretch>
              <a:fillRect/>
            </a:stretch>
          </p:blipFill>
          <p:spPr bwMode="auto">
            <a:xfrm>
              <a:off x="0" y="1970"/>
              <a:ext cx="5760" cy="135"/>
            </a:xfrm>
            <a:prstGeom prst="rect">
              <a:avLst/>
            </a:prstGeom>
            <a:noFill/>
          </p:spPr>
        </p:pic>
        <p:pic>
          <p:nvPicPr>
            <p:cNvPr id="5325" name="Picture 205" descr="Blue 200_1row"/>
            <p:cNvPicPr>
              <a:picLocks noChangeAspect="1" noChangeArrowheads="1"/>
            </p:cNvPicPr>
            <p:nvPr userDrawn="1"/>
          </p:nvPicPr>
          <p:blipFill>
            <a:blip r:embed="rId2" cstate="print"/>
            <a:srcRect l="3499" r="2338"/>
            <a:stretch>
              <a:fillRect/>
            </a:stretch>
          </p:blipFill>
          <p:spPr bwMode="auto">
            <a:xfrm>
              <a:off x="0" y="2120"/>
              <a:ext cx="5760" cy="135"/>
            </a:xfrm>
            <a:prstGeom prst="rect">
              <a:avLst/>
            </a:prstGeom>
            <a:noFill/>
          </p:spPr>
        </p:pic>
        <p:pic>
          <p:nvPicPr>
            <p:cNvPr id="5326" name="Picture 206" descr="Blue 200_1row"/>
            <p:cNvPicPr>
              <a:picLocks noChangeAspect="1" noChangeArrowheads="1"/>
            </p:cNvPicPr>
            <p:nvPr userDrawn="1"/>
          </p:nvPicPr>
          <p:blipFill>
            <a:blip r:embed="rId2" cstate="print"/>
            <a:srcRect l="1276" r="4561"/>
            <a:stretch>
              <a:fillRect/>
            </a:stretch>
          </p:blipFill>
          <p:spPr bwMode="auto">
            <a:xfrm>
              <a:off x="0" y="2271"/>
              <a:ext cx="5760" cy="135"/>
            </a:xfrm>
            <a:prstGeom prst="rect">
              <a:avLst/>
            </a:prstGeom>
            <a:noFill/>
          </p:spPr>
        </p:pic>
        <p:pic>
          <p:nvPicPr>
            <p:cNvPr id="5327" name="Picture 207" descr="Blue 200_1row"/>
            <p:cNvPicPr>
              <a:picLocks noChangeAspect="1" noChangeArrowheads="1"/>
            </p:cNvPicPr>
            <p:nvPr userDrawn="1"/>
          </p:nvPicPr>
          <p:blipFill>
            <a:blip r:embed="rId2" cstate="print"/>
            <a:srcRect l="3499" r="2338"/>
            <a:stretch>
              <a:fillRect/>
            </a:stretch>
          </p:blipFill>
          <p:spPr bwMode="auto">
            <a:xfrm>
              <a:off x="0" y="2421"/>
              <a:ext cx="5760" cy="135"/>
            </a:xfrm>
            <a:prstGeom prst="rect">
              <a:avLst/>
            </a:prstGeom>
            <a:noFill/>
          </p:spPr>
        </p:pic>
        <p:pic>
          <p:nvPicPr>
            <p:cNvPr id="5305" name="Picture 185" descr="blue_walla"/>
            <p:cNvPicPr>
              <a:picLocks noChangeAspect="1" noChangeArrowheads="1"/>
            </p:cNvPicPr>
            <p:nvPr userDrawn="1"/>
          </p:nvPicPr>
          <p:blipFill>
            <a:blip r:embed="rId3" cstate="print"/>
            <a:srcRect r="36000" b="54196"/>
            <a:stretch>
              <a:fillRect/>
            </a:stretch>
          </p:blipFill>
          <p:spPr bwMode="auto">
            <a:xfrm>
              <a:off x="0" y="1674"/>
              <a:ext cx="5760" cy="1026"/>
            </a:xfrm>
            <a:prstGeom prst="rect">
              <a:avLst/>
            </a:prstGeom>
            <a:noFill/>
          </p:spPr>
        </p:pic>
        <p:pic>
          <p:nvPicPr>
            <p:cNvPr id="5302" name="Picture 182" descr="blue_walla"/>
            <p:cNvPicPr>
              <a:picLocks noChangeAspect="1" noChangeArrowheads="1"/>
            </p:cNvPicPr>
            <p:nvPr userDrawn="1"/>
          </p:nvPicPr>
          <p:blipFill>
            <a:blip r:embed="rId4" cstate="print"/>
            <a:srcRect t="46428" r="36000"/>
            <a:stretch>
              <a:fillRect/>
            </a:stretch>
          </p:blipFill>
          <p:spPr bwMode="auto">
            <a:xfrm>
              <a:off x="0" y="846"/>
              <a:ext cx="5760" cy="900"/>
            </a:xfrm>
            <a:prstGeom prst="rect">
              <a:avLst/>
            </a:prstGeom>
            <a:noFill/>
          </p:spPr>
        </p:pic>
        <p:sp>
          <p:nvSpPr>
            <p:cNvPr id="5300" name="Line 180"/>
            <p:cNvSpPr>
              <a:spLocks noChangeShapeType="1"/>
            </p:cNvSpPr>
            <p:nvPr userDrawn="1"/>
          </p:nvSpPr>
          <p:spPr bwMode="auto">
            <a:xfrm>
              <a:off x="175" y="2531"/>
              <a:ext cx="3647" cy="0"/>
            </a:xfrm>
            <a:prstGeom prst="line">
              <a:avLst/>
            </a:prstGeom>
            <a:noFill/>
            <a:ln w="9525">
              <a:solidFill>
                <a:schemeClr val="bg1"/>
              </a:solidFill>
              <a:round/>
              <a:headEnd/>
              <a:tailEnd/>
            </a:ln>
            <a:effectLst/>
          </p:spPr>
          <p:txBody>
            <a:bodyPr/>
            <a:lstStyle/>
            <a:p>
              <a:endParaRPr lang="en-US"/>
            </a:p>
          </p:txBody>
        </p:sp>
      </p:grpSp>
      <p:graphicFrame>
        <p:nvGraphicFramePr>
          <p:cNvPr id="5277" name="table1"/>
          <p:cNvGraphicFramePr>
            <a:graphicFrameLocks noGrp="1"/>
          </p:cNvGraphicFramePr>
          <p:nvPr/>
        </p:nvGraphicFramePr>
        <p:xfrm>
          <a:off x="23707725" y="9223375"/>
          <a:ext cx="6643688" cy="1323975"/>
        </p:xfrm>
        <a:graphic>
          <a:graphicData uri="http://schemas.openxmlformats.org/drawingml/2006/table">
            <a:tbl>
              <a:tblPr/>
              <a:tblGrid>
                <a:gridCol w="2217738"/>
                <a:gridCol w="2208212"/>
                <a:gridCol w="2217738"/>
              </a:tblGrid>
              <a:tr h="40957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5133" name="Picture 13" descr="EC"/>
          <p:cNvPicPr>
            <a:picLocks noChangeAspect="1" noChangeArrowheads="1"/>
          </p:cNvPicPr>
          <p:nvPr/>
        </p:nvPicPr>
        <p:blipFill>
          <a:blip r:embed="rId5" cstate="print"/>
          <a:srcRect l="1355" t="5624" r="1581" b="3751"/>
          <a:stretch>
            <a:fillRect/>
          </a:stretch>
        </p:blipFill>
        <p:spPr bwMode="auto">
          <a:xfrm>
            <a:off x="6759575" y="6091238"/>
            <a:ext cx="2046288" cy="460375"/>
          </a:xfrm>
          <a:prstGeom prst="rect">
            <a:avLst/>
          </a:prstGeom>
          <a:noFill/>
        </p:spPr>
      </p:pic>
      <p:sp>
        <p:nvSpPr>
          <p:cNvPr id="5124" name="Rectangle 4"/>
          <p:cNvSpPr>
            <a:spLocks noGrp="1" noChangeArrowheads="1"/>
          </p:cNvSpPr>
          <p:nvPr>
            <p:ph type="subTitle" idx="1"/>
          </p:nvPr>
        </p:nvSpPr>
        <p:spPr>
          <a:xfrm>
            <a:off x="195263" y="4789488"/>
            <a:ext cx="5878512" cy="336550"/>
          </a:xfrm>
          <a:ln/>
        </p:spPr>
        <p:txBody>
          <a:bodyPr anchor="ctr"/>
          <a:lstStyle>
            <a:lvl1pPr marL="0" indent="0">
              <a:buFontTx/>
              <a:buNone/>
              <a:defRPr>
                <a:solidFill>
                  <a:schemeClr val="bg1"/>
                </a:solidFill>
              </a:defRPr>
            </a:lvl1pPr>
          </a:lstStyle>
          <a:p>
            <a:r>
              <a:rPr lang="en-US"/>
              <a:t>Click to edit Master subtitle style</a:t>
            </a:r>
          </a:p>
        </p:txBody>
      </p:sp>
      <p:sp>
        <p:nvSpPr>
          <p:cNvPr id="5247" name="Rectangle 127"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p:spPr>
        <p:txBody>
          <a:bodyPr wrap="none" anchor="ctr"/>
          <a:lstStyle/>
          <a:p>
            <a:endParaRPr lang="en-US"/>
          </a:p>
        </p:txBody>
      </p:sp>
      <p:sp>
        <p:nvSpPr>
          <p:cNvPr id="5248" name="Rectangle 128"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p:spPr>
        <p:txBody>
          <a:bodyPr wrap="none" anchor="ctr"/>
          <a:lstStyle/>
          <a:p>
            <a:endParaRPr lang="en-US"/>
          </a:p>
        </p:txBody>
      </p:sp>
      <p:pic>
        <p:nvPicPr>
          <p:cNvPr id="5275" name="Picture 155" descr="tcs-trans"/>
          <p:cNvPicPr>
            <a:picLocks noChangeAspect="1" noChangeArrowheads="1"/>
          </p:cNvPicPr>
          <p:nvPr/>
        </p:nvPicPr>
        <p:blipFill>
          <a:blip r:embed="rId6" cstate="print"/>
          <a:srcRect/>
          <a:stretch>
            <a:fillRect/>
          </a:stretch>
        </p:blipFill>
        <p:spPr bwMode="auto">
          <a:xfrm>
            <a:off x="352425" y="712788"/>
            <a:ext cx="2843213" cy="222250"/>
          </a:xfrm>
          <a:prstGeom prst="rect">
            <a:avLst/>
          </a:prstGeom>
          <a:noFill/>
        </p:spPr>
      </p:pic>
      <p:pic>
        <p:nvPicPr>
          <p:cNvPr id="5276" name="Picture 156" descr="tata-trans-new"/>
          <p:cNvPicPr>
            <a:picLocks noChangeAspect="1" noChangeArrowheads="1"/>
          </p:cNvPicPr>
          <p:nvPr/>
        </p:nvPicPr>
        <p:blipFill>
          <a:blip r:embed="rId7" cstate="print"/>
          <a:srcRect/>
          <a:stretch>
            <a:fillRect/>
          </a:stretch>
        </p:blipFill>
        <p:spPr bwMode="auto">
          <a:xfrm>
            <a:off x="8189913" y="355600"/>
            <a:ext cx="560387" cy="496888"/>
          </a:xfrm>
          <a:prstGeom prst="rect">
            <a:avLst/>
          </a:prstGeom>
          <a:noFill/>
        </p:spPr>
      </p:pic>
      <p:sp>
        <p:nvSpPr>
          <p:cNvPr id="5299" name="Rectangle 179"/>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a:t>
            </a:r>
            <a:fld id="{DE141277-4E8B-4DCF-804E-FBE848EC2AB3}" type="slidenum">
              <a:rPr lang="en-US"/>
              <a:pPr/>
              <a:t>‹#›</a:t>
            </a:fld>
            <a:r>
              <a:rPr lang="en-US"/>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1990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53975"/>
            <a:ext cx="6413500" cy="1990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a:t>
            </a:r>
            <a:fld id="{F23D87A3-7B7B-49C9-AE9A-8B7D3289381E}" type="slidenum">
              <a:rPr lang="en-US"/>
              <a:pPr/>
              <a:t>‹#›</a:t>
            </a:fld>
            <a:r>
              <a:rPr lang="en-US"/>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a:t>
            </a:r>
            <a:fld id="{73AC7033-FFE2-4837-8164-83EAC652E474}" type="slidenum">
              <a:rPr lang="en-US"/>
              <a:pPr/>
              <a:t>‹#›</a:t>
            </a:fld>
            <a:r>
              <a:rPr lang="en-US"/>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 </a:t>
            </a:r>
            <a:fld id="{1B5658F0-39F9-4BD0-BF2E-E62336ADFC31}" type="slidenum">
              <a:rPr lang="en-US"/>
              <a:pPr/>
              <a:t>‹#›</a:t>
            </a:fld>
            <a:r>
              <a:rPr lang="en-US"/>
              <a:t> -</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8913" y="720725"/>
            <a:ext cx="4275137"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720725"/>
            <a:ext cx="4275138"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 </a:t>
            </a:r>
            <a:fld id="{3731022B-442B-444D-9315-D50BEA5FDCCC}" type="slidenum">
              <a:rPr lang="en-US"/>
              <a:pPr/>
              <a:t>‹#›</a:t>
            </a:fld>
            <a:r>
              <a:rPr lang="en-US"/>
              <a:t> -</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 </a:t>
            </a:r>
            <a:fld id="{DBBF4701-5C0A-4BAE-B76B-C3CF222413F5}" type="slidenum">
              <a:rPr lang="en-US"/>
              <a:pPr/>
              <a:t>‹#›</a:t>
            </a:fld>
            <a:r>
              <a:rPr lang="en-US"/>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 </a:t>
            </a:r>
            <a:fld id="{9B5FE237-48A0-4556-9861-9B36DF3B1A25}" type="slidenum">
              <a:rPr lang="en-US"/>
              <a:pPr/>
              <a:t>‹#›</a:t>
            </a:fld>
            <a:r>
              <a:rPr lang="en-US"/>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 </a:t>
            </a:r>
            <a:fld id="{18B10B7D-9AFC-4D3F-90BB-1A77F70C5BB6}" type="slidenum">
              <a:rPr lang="en-US"/>
              <a:pPr/>
              <a:t>‹#›</a:t>
            </a:fld>
            <a:r>
              <a:rPr lang="en-US"/>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 </a:t>
            </a:r>
            <a:fld id="{78E82657-4722-4730-BEB5-AF99A5DDA8A0}" type="slidenum">
              <a:rPr lang="en-US"/>
              <a:pPr/>
              <a:t>‹#›</a:t>
            </a:fld>
            <a:r>
              <a:rPr lang="en-US"/>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 </a:t>
            </a:r>
            <a:fld id="{69B7AA97-F083-4BEF-BC4F-3440270B7835}" type="slidenum">
              <a:rPr lang="en-US"/>
              <a:pPr/>
              <a:t>‹#›</a:t>
            </a:fld>
            <a:r>
              <a:rPr lang="en-US"/>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9.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9.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9.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261" name="Group 165"/>
          <p:cNvGrpSpPr>
            <a:grpSpLocks/>
          </p:cNvGrpSpPr>
          <p:nvPr/>
        </p:nvGrpSpPr>
        <p:grpSpPr bwMode="auto">
          <a:xfrm>
            <a:off x="0" y="5113338"/>
            <a:ext cx="9150350" cy="1482725"/>
            <a:chOff x="0" y="3221"/>
            <a:chExt cx="5764" cy="934"/>
          </a:xfrm>
        </p:grpSpPr>
        <p:pic>
          <p:nvPicPr>
            <p:cNvPr id="4257" name="Picture 161" descr="70"/>
            <p:cNvPicPr>
              <a:picLocks noChangeAspect="1" noChangeArrowheads="1"/>
            </p:cNvPicPr>
            <p:nvPr userDrawn="1"/>
          </p:nvPicPr>
          <p:blipFill>
            <a:blip r:embed="rId13" cstate="print"/>
            <a:srcRect l="3949"/>
            <a:stretch>
              <a:fillRect/>
            </a:stretch>
          </p:blipFill>
          <p:spPr bwMode="auto">
            <a:xfrm>
              <a:off x="0" y="3855"/>
              <a:ext cx="5764" cy="134"/>
            </a:xfrm>
            <a:prstGeom prst="rect">
              <a:avLst/>
            </a:prstGeom>
            <a:noFill/>
          </p:spPr>
        </p:pic>
        <p:pic>
          <p:nvPicPr>
            <p:cNvPr id="4258" name="Picture 162" descr="70"/>
            <p:cNvPicPr>
              <a:picLocks noChangeAspect="1" noChangeArrowheads="1"/>
            </p:cNvPicPr>
            <p:nvPr userDrawn="1"/>
          </p:nvPicPr>
          <p:blipFill>
            <a:blip r:embed="rId13" cstate="print"/>
            <a:srcRect l="1717" r="2299"/>
            <a:stretch>
              <a:fillRect/>
            </a:stretch>
          </p:blipFill>
          <p:spPr bwMode="auto">
            <a:xfrm>
              <a:off x="0" y="3704"/>
              <a:ext cx="5760" cy="134"/>
            </a:xfrm>
            <a:prstGeom prst="rect">
              <a:avLst/>
            </a:prstGeom>
            <a:noFill/>
          </p:spPr>
        </p:pic>
        <p:pic>
          <p:nvPicPr>
            <p:cNvPr id="4260" name="Picture 164" descr="70"/>
            <p:cNvPicPr>
              <a:picLocks noChangeAspect="1" noChangeArrowheads="1"/>
            </p:cNvPicPr>
            <p:nvPr userDrawn="1"/>
          </p:nvPicPr>
          <p:blipFill>
            <a:blip r:embed="rId13" cstate="print"/>
            <a:srcRect l="1717" r="2299"/>
            <a:stretch>
              <a:fillRect/>
            </a:stretch>
          </p:blipFill>
          <p:spPr bwMode="auto">
            <a:xfrm>
              <a:off x="0" y="3409"/>
              <a:ext cx="5760" cy="134"/>
            </a:xfrm>
            <a:prstGeom prst="rect">
              <a:avLst/>
            </a:prstGeom>
            <a:noFill/>
          </p:spPr>
        </p:pic>
        <p:pic>
          <p:nvPicPr>
            <p:cNvPr id="4249" name="Picture 153" descr="grad-white-box-2"/>
            <p:cNvPicPr>
              <a:picLocks noChangeAspect="1" noChangeArrowheads="1"/>
            </p:cNvPicPr>
            <p:nvPr userDrawn="1"/>
          </p:nvPicPr>
          <p:blipFill>
            <a:blip r:embed="rId14" cstate="print"/>
            <a:srcRect r="36000"/>
            <a:stretch>
              <a:fillRect/>
            </a:stretch>
          </p:blipFill>
          <p:spPr bwMode="auto">
            <a:xfrm>
              <a:off x="0" y="3789"/>
              <a:ext cx="5760" cy="366"/>
            </a:xfrm>
            <a:prstGeom prst="rect">
              <a:avLst/>
            </a:prstGeom>
            <a:noFill/>
          </p:spPr>
        </p:pic>
        <p:pic>
          <p:nvPicPr>
            <p:cNvPr id="4246" name="Picture 150" descr="grad-white-box-2"/>
            <p:cNvPicPr>
              <a:picLocks noChangeAspect="1" noChangeArrowheads="1"/>
            </p:cNvPicPr>
            <p:nvPr userDrawn="1"/>
          </p:nvPicPr>
          <p:blipFill>
            <a:blip r:embed="rId15" cstate="print"/>
            <a:srcRect r="36000"/>
            <a:stretch>
              <a:fillRect/>
            </a:stretch>
          </p:blipFill>
          <p:spPr bwMode="auto">
            <a:xfrm>
              <a:off x="0" y="3221"/>
              <a:ext cx="5760" cy="366"/>
            </a:xfrm>
            <a:prstGeom prst="rect">
              <a:avLst/>
            </a:prstGeom>
            <a:noFill/>
          </p:spPr>
        </p:pic>
        <p:pic>
          <p:nvPicPr>
            <p:cNvPr id="4259" name="Picture 163" descr="70"/>
            <p:cNvPicPr>
              <a:picLocks noChangeAspect="1" noChangeArrowheads="1"/>
            </p:cNvPicPr>
            <p:nvPr userDrawn="1"/>
          </p:nvPicPr>
          <p:blipFill>
            <a:blip r:embed="rId13" cstate="print"/>
            <a:srcRect l="3949"/>
            <a:stretch>
              <a:fillRect/>
            </a:stretch>
          </p:blipFill>
          <p:spPr bwMode="auto">
            <a:xfrm>
              <a:off x="0" y="3558"/>
              <a:ext cx="5764" cy="134"/>
            </a:xfrm>
            <a:prstGeom prst="rect">
              <a:avLst/>
            </a:prstGeom>
            <a:noFill/>
          </p:spPr>
        </p:pic>
      </p:grpSp>
      <p:sp>
        <p:nvSpPr>
          <p:cNvPr id="4099" name="Rectangle 3"/>
          <p:cNvSpPr>
            <a:spLocks noGrp="1" noChangeArrowheads="1"/>
          </p:cNvSpPr>
          <p:nvPr>
            <p:ph type="title"/>
          </p:nvPr>
        </p:nvSpPr>
        <p:spPr bwMode="auto">
          <a:xfrm>
            <a:off x="161925" y="53975"/>
            <a:ext cx="8753475" cy="477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4100" name="Rectangle 4"/>
          <p:cNvSpPr>
            <a:spLocks noGrp="1" noChangeArrowheads="1"/>
          </p:cNvSpPr>
          <p:nvPr>
            <p:ph type="body" idx="1"/>
          </p:nvPr>
        </p:nvSpPr>
        <p:spPr bwMode="auto">
          <a:xfrm>
            <a:off x="188913" y="720725"/>
            <a:ext cx="8702675" cy="13239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69"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endParaRPr lang="en-US"/>
          </a:p>
        </p:txBody>
      </p:sp>
      <p:sp>
        <p:nvSpPr>
          <p:cNvPr id="4193" name="Text Box 97"/>
          <p:cNvSpPr txBox="1">
            <a:spLocks noChangeArrowheads="1"/>
          </p:cNvSpPr>
          <p:nvPr/>
        </p:nvSpPr>
        <p:spPr bwMode="auto">
          <a:xfrm>
            <a:off x="5091113" y="6434138"/>
            <a:ext cx="3894137" cy="152400"/>
          </a:xfrm>
          <a:prstGeom prst="rect">
            <a:avLst/>
          </a:prstGeom>
          <a:noFill/>
          <a:ln w="9525">
            <a:noFill/>
            <a:miter lim="800000"/>
            <a:headEnd/>
            <a:tailEnd/>
          </a:ln>
          <a:effectLst/>
        </p:spPr>
        <p:txBody>
          <a:bodyPr wrap="none" lIns="0" tIns="0" rIns="0" bIns="0"/>
          <a:lstStyle/>
          <a:p>
            <a:pPr algn="r"/>
            <a:r>
              <a:rPr lang="en-US" sz="1000">
                <a:solidFill>
                  <a:srgbClr val="4E84C4"/>
                </a:solidFill>
              </a:rPr>
              <a:t>GFO Activities</a:t>
            </a:r>
          </a:p>
        </p:txBody>
      </p:sp>
      <p:sp>
        <p:nvSpPr>
          <p:cNvPr id="4192" name="Text Box 96"/>
          <p:cNvSpPr txBox="1">
            <a:spLocks noChangeArrowheads="1"/>
          </p:cNvSpPr>
          <p:nvPr/>
        </p:nvSpPr>
        <p:spPr bwMode="auto">
          <a:xfrm>
            <a:off x="5091113" y="6583363"/>
            <a:ext cx="3894137" cy="152400"/>
          </a:xfrm>
          <a:prstGeom prst="rect">
            <a:avLst/>
          </a:prstGeom>
          <a:noFill/>
          <a:ln w="9525">
            <a:noFill/>
            <a:miter lim="800000"/>
            <a:headEnd/>
            <a:tailEnd/>
          </a:ln>
          <a:effectLst/>
        </p:spPr>
        <p:txBody>
          <a:bodyPr lIns="0" tIns="0" rIns="0" bIns="0">
            <a:spAutoFit/>
          </a:bodyPr>
          <a:lstStyle/>
          <a:p>
            <a:pPr algn="r"/>
            <a:r>
              <a:rPr lang="en-US" sz="1000">
                <a:solidFill>
                  <a:srgbClr val="4E84C4"/>
                </a:solidFill>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r>
              <a:rPr lang="en-US"/>
              <a:t>- </a:t>
            </a:r>
            <a:fld id="{28BE0D6F-6218-4014-88BF-4A4B14C61D08}" type="slidenum">
              <a:rPr lang="en-US"/>
              <a:pPr/>
              <a:t>‹#›</a:t>
            </a:fld>
            <a:r>
              <a:rPr lang="en-US"/>
              <a:t> -</a:t>
            </a:r>
          </a:p>
        </p:txBody>
      </p:sp>
      <p:pic>
        <p:nvPicPr>
          <p:cNvPr id="4222" name="Picture 126" descr="tcs-blue-trans"/>
          <p:cNvPicPr>
            <a:picLocks noChangeAspect="1" noChangeArrowheads="1"/>
          </p:cNvPicPr>
          <p:nvPr/>
        </p:nvPicPr>
        <p:blipFill>
          <a:blip r:embed="rId16" cstate="print"/>
          <a:srcRect/>
          <a:stretch>
            <a:fillRect/>
          </a:stretch>
        </p:blipFill>
        <p:spPr bwMode="auto">
          <a:xfrm>
            <a:off x="169863" y="6513513"/>
            <a:ext cx="2843212" cy="22225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lnSpc>
          <a:spcPct val="115000"/>
        </a:lnSpc>
        <a:spcBef>
          <a:spcPct val="0"/>
        </a:spcBef>
        <a:spcAft>
          <a:spcPct val="0"/>
        </a:spcAft>
        <a:defRPr sz="2200" b="1">
          <a:solidFill>
            <a:srgbClr val="4E84C4"/>
          </a:solidFill>
          <a:latin typeface="+mj-lt"/>
          <a:ea typeface="+mj-ea"/>
          <a:cs typeface="+mj-cs"/>
        </a:defRPr>
      </a:lvl1pPr>
      <a:lvl2pPr algn="l" rtl="0" fontAlgn="base">
        <a:lnSpc>
          <a:spcPct val="115000"/>
        </a:lnSpc>
        <a:spcBef>
          <a:spcPct val="0"/>
        </a:spcBef>
        <a:spcAft>
          <a:spcPct val="0"/>
        </a:spcAft>
        <a:defRPr sz="2200" b="1">
          <a:solidFill>
            <a:srgbClr val="4E84C4"/>
          </a:solidFill>
          <a:latin typeface="Arial" charset="0"/>
        </a:defRPr>
      </a:lvl2pPr>
      <a:lvl3pPr algn="l" rtl="0" fontAlgn="base">
        <a:lnSpc>
          <a:spcPct val="115000"/>
        </a:lnSpc>
        <a:spcBef>
          <a:spcPct val="0"/>
        </a:spcBef>
        <a:spcAft>
          <a:spcPct val="0"/>
        </a:spcAft>
        <a:defRPr sz="2200" b="1">
          <a:solidFill>
            <a:srgbClr val="4E84C4"/>
          </a:solidFill>
          <a:latin typeface="Arial" charset="0"/>
        </a:defRPr>
      </a:lvl3pPr>
      <a:lvl4pPr algn="l" rtl="0" fontAlgn="base">
        <a:lnSpc>
          <a:spcPct val="115000"/>
        </a:lnSpc>
        <a:spcBef>
          <a:spcPct val="0"/>
        </a:spcBef>
        <a:spcAft>
          <a:spcPct val="0"/>
        </a:spcAft>
        <a:defRPr sz="2200" b="1">
          <a:solidFill>
            <a:srgbClr val="4E84C4"/>
          </a:solidFill>
          <a:latin typeface="Arial" charset="0"/>
        </a:defRPr>
      </a:lvl4pPr>
      <a:lvl5pPr algn="l" rtl="0" fontAlgn="base">
        <a:lnSpc>
          <a:spcPct val="115000"/>
        </a:lnSpc>
        <a:spcBef>
          <a:spcPct val="0"/>
        </a:spcBef>
        <a:spcAft>
          <a:spcPct val="0"/>
        </a:spcAft>
        <a:defRPr sz="2200" b="1">
          <a:solidFill>
            <a:srgbClr val="4E84C4"/>
          </a:solidFill>
          <a:latin typeface="Arial" charset="0"/>
        </a:defRPr>
      </a:lvl5pPr>
      <a:lvl6pPr marL="457200" algn="l" rtl="0" fontAlgn="base">
        <a:lnSpc>
          <a:spcPct val="115000"/>
        </a:lnSpc>
        <a:spcBef>
          <a:spcPct val="0"/>
        </a:spcBef>
        <a:spcAft>
          <a:spcPct val="0"/>
        </a:spcAft>
        <a:defRPr sz="2200" b="1">
          <a:solidFill>
            <a:srgbClr val="4E84C4"/>
          </a:solidFill>
          <a:latin typeface="Arial" charset="0"/>
        </a:defRPr>
      </a:lvl6pPr>
      <a:lvl7pPr marL="914400" algn="l" rtl="0" fontAlgn="base">
        <a:lnSpc>
          <a:spcPct val="115000"/>
        </a:lnSpc>
        <a:spcBef>
          <a:spcPct val="0"/>
        </a:spcBef>
        <a:spcAft>
          <a:spcPct val="0"/>
        </a:spcAft>
        <a:defRPr sz="2200" b="1">
          <a:solidFill>
            <a:srgbClr val="4E84C4"/>
          </a:solidFill>
          <a:latin typeface="Arial" charset="0"/>
        </a:defRPr>
      </a:lvl7pPr>
      <a:lvl8pPr marL="1371600" algn="l" rtl="0" fontAlgn="base">
        <a:lnSpc>
          <a:spcPct val="115000"/>
        </a:lnSpc>
        <a:spcBef>
          <a:spcPct val="0"/>
        </a:spcBef>
        <a:spcAft>
          <a:spcPct val="0"/>
        </a:spcAft>
        <a:defRPr sz="2200" b="1">
          <a:solidFill>
            <a:srgbClr val="4E84C4"/>
          </a:solidFill>
          <a:latin typeface="Arial" charset="0"/>
        </a:defRPr>
      </a:lvl8pPr>
      <a:lvl9pPr marL="1828800" algn="l" rtl="0" fontAlgn="base">
        <a:lnSpc>
          <a:spcPct val="115000"/>
        </a:lnSpc>
        <a:spcBef>
          <a:spcPct val="0"/>
        </a:spcBef>
        <a:spcAft>
          <a:spcPct val="0"/>
        </a:spcAft>
        <a:defRPr sz="2200" b="1">
          <a:solidFill>
            <a:srgbClr val="4E84C4"/>
          </a:solidFill>
          <a:latin typeface="Arial" charset="0"/>
        </a:defRPr>
      </a:lvl9pPr>
    </p:titleStyle>
    <p:bodyStyle>
      <a:lvl1pPr marL="169863" indent="-169863" algn="l" rtl="0" fontAlgn="base">
        <a:spcBef>
          <a:spcPct val="20000"/>
        </a:spcBef>
        <a:spcAft>
          <a:spcPct val="0"/>
        </a:spcAft>
        <a:buClr>
          <a:srgbClr val="4E84C4"/>
        </a:buClr>
        <a:buChar char="•"/>
        <a:defRPr sz="1600">
          <a:solidFill>
            <a:schemeClr val="tx1"/>
          </a:solidFill>
          <a:latin typeface="+mn-lt"/>
          <a:ea typeface="+mn-ea"/>
          <a:cs typeface="+mn-cs"/>
        </a:defRPr>
      </a:lvl1pPr>
      <a:lvl2pPr marL="457200" indent="-173038" algn="l" rtl="0" fontAlgn="base">
        <a:spcBef>
          <a:spcPct val="20000"/>
        </a:spcBef>
        <a:spcAft>
          <a:spcPct val="0"/>
        </a:spcAft>
        <a:buClr>
          <a:srgbClr val="4E84C4"/>
        </a:buClr>
        <a:buChar char="–"/>
        <a:defRPr sz="1600">
          <a:solidFill>
            <a:schemeClr val="tx1"/>
          </a:solidFill>
          <a:latin typeface="+mn-lt"/>
        </a:defRPr>
      </a:lvl2pPr>
      <a:lvl3pPr marL="741363" indent="-169863" algn="l" rtl="0" fontAlgn="base">
        <a:spcBef>
          <a:spcPct val="20000"/>
        </a:spcBef>
        <a:spcAft>
          <a:spcPct val="0"/>
        </a:spcAft>
        <a:buClr>
          <a:srgbClr val="4E84C4"/>
        </a:buClr>
        <a:buChar char="•"/>
        <a:defRPr sz="1400">
          <a:solidFill>
            <a:schemeClr val="tx1"/>
          </a:solidFill>
          <a:latin typeface="+mn-lt"/>
        </a:defRPr>
      </a:lvl3pPr>
      <a:lvl4pPr marL="1027113" indent="-171450" algn="l" rtl="0" fontAlgn="base">
        <a:spcBef>
          <a:spcPct val="20000"/>
        </a:spcBef>
        <a:spcAft>
          <a:spcPct val="0"/>
        </a:spcAft>
        <a:buClr>
          <a:srgbClr val="4E84C4"/>
        </a:buClr>
        <a:buChar char="–"/>
        <a:defRPr sz="1200">
          <a:solidFill>
            <a:schemeClr val="tx1"/>
          </a:solidFill>
          <a:latin typeface="+mn-lt"/>
        </a:defRPr>
      </a:lvl4pPr>
      <a:lvl5pPr marL="1314450" indent="-171450" algn="l" rtl="0" fontAlgn="base">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B034"/>
        </a:solidFill>
        <a:effectLst/>
      </p:bgPr>
    </p:bg>
    <p:spTree>
      <p:nvGrpSpPr>
        <p:cNvPr id="1" name=""/>
        <p:cNvGrpSpPr/>
        <p:nvPr/>
      </p:nvGrpSpPr>
      <p:grpSpPr>
        <a:xfrm>
          <a:off x="0" y="0"/>
          <a:ext cx="0" cy="0"/>
          <a:chOff x="0" y="0"/>
          <a:chExt cx="0" cy="0"/>
        </a:xfrm>
      </p:grpSpPr>
      <p:grpSp>
        <p:nvGrpSpPr>
          <p:cNvPr id="119810" name="Group 2"/>
          <p:cNvGrpSpPr>
            <a:grpSpLocks/>
          </p:cNvGrpSpPr>
          <p:nvPr/>
        </p:nvGrpSpPr>
        <p:grpSpPr bwMode="auto">
          <a:xfrm>
            <a:off x="0" y="1485900"/>
            <a:ext cx="9144000" cy="5372100"/>
            <a:chOff x="0" y="936"/>
            <a:chExt cx="5760" cy="3384"/>
          </a:xfrm>
        </p:grpSpPr>
        <p:pic>
          <p:nvPicPr>
            <p:cNvPr id="119811" name="Picture 3" descr="Blue 200_1row"/>
            <p:cNvPicPr>
              <a:picLocks noChangeAspect="1" noChangeArrowheads="1"/>
            </p:cNvPicPr>
            <p:nvPr userDrawn="1"/>
          </p:nvPicPr>
          <p:blipFill>
            <a:blip r:embed="rId13" cstate="print"/>
            <a:srcRect l="3499" r="2338"/>
            <a:stretch>
              <a:fillRect/>
            </a:stretch>
          </p:blipFill>
          <p:spPr bwMode="auto">
            <a:xfrm>
              <a:off x="0" y="2736"/>
              <a:ext cx="5760" cy="135"/>
            </a:xfrm>
            <a:prstGeom prst="rect">
              <a:avLst/>
            </a:prstGeom>
            <a:noFill/>
          </p:spPr>
        </p:pic>
        <p:pic>
          <p:nvPicPr>
            <p:cNvPr id="119812" name="Picture 4" descr="Blue 200_1row"/>
            <p:cNvPicPr>
              <a:picLocks noChangeAspect="1" noChangeArrowheads="1"/>
            </p:cNvPicPr>
            <p:nvPr userDrawn="1"/>
          </p:nvPicPr>
          <p:blipFill>
            <a:blip r:embed="rId13" cstate="print"/>
            <a:srcRect l="1276" r="4561"/>
            <a:stretch>
              <a:fillRect/>
            </a:stretch>
          </p:blipFill>
          <p:spPr bwMode="auto">
            <a:xfrm>
              <a:off x="0" y="2887"/>
              <a:ext cx="5760" cy="135"/>
            </a:xfrm>
            <a:prstGeom prst="rect">
              <a:avLst/>
            </a:prstGeom>
            <a:noFill/>
          </p:spPr>
        </p:pic>
        <p:pic>
          <p:nvPicPr>
            <p:cNvPr id="119813" name="Picture 5" descr="Blue 200_1row"/>
            <p:cNvPicPr>
              <a:picLocks noChangeAspect="1" noChangeArrowheads="1"/>
            </p:cNvPicPr>
            <p:nvPr userDrawn="1"/>
          </p:nvPicPr>
          <p:blipFill>
            <a:blip r:embed="rId13" cstate="print"/>
            <a:srcRect l="1276" r="4561"/>
            <a:stretch>
              <a:fillRect/>
            </a:stretch>
          </p:blipFill>
          <p:spPr bwMode="auto">
            <a:xfrm>
              <a:off x="0" y="2586"/>
              <a:ext cx="5760" cy="135"/>
            </a:xfrm>
            <a:prstGeom prst="rect">
              <a:avLst/>
            </a:prstGeom>
            <a:noFill/>
          </p:spPr>
        </p:pic>
        <p:pic>
          <p:nvPicPr>
            <p:cNvPr id="119814" name="Picture 6" descr="Blue 200_1row"/>
            <p:cNvPicPr>
              <a:picLocks noChangeAspect="1" noChangeArrowheads="1"/>
            </p:cNvPicPr>
            <p:nvPr userDrawn="1"/>
          </p:nvPicPr>
          <p:blipFill>
            <a:blip r:embed="rId13" cstate="print"/>
            <a:srcRect l="3499" r="2338"/>
            <a:stretch>
              <a:fillRect/>
            </a:stretch>
          </p:blipFill>
          <p:spPr bwMode="auto">
            <a:xfrm>
              <a:off x="0" y="3034"/>
              <a:ext cx="5760" cy="135"/>
            </a:xfrm>
            <a:prstGeom prst="rect">
              <a:avLst/>
            </a:prstGeom>
            <a:noFill/>
          </p:spPr>
        </p:pic>
        <p:pic>
          <p:nvPicPr>
            <p:cNvPr id="119815" name="Picture 7" descr="Blue 200_1row"/>
            <p:cNvPicPr>
              <a:picLocks noChangeAspect="1" noChangeArrowheads="1"/>
            </p:cNvPicPr>
            <p:nvPr userDrawn="1"/>
          </p:nvPicPr>
          <p:blipFill>
            <a:blip r:embed="rId13" cstate="print"/>
            <a:srcRect l="1276" r="4561"/>
            <a:stretch>
              <a:fillRect/>
            </a:stretch>
          </p:blipFill>
          <p:spPr bwMode="auto">
            <a:xfrm>
              <a:off x="0" y="3185"/>
              <a:ext cx="5760" cy="135"/>
            </a:xfrm>
            <a:prstGeom prst="rect">
              <a:avLst/>
            </a:prstGeom>
            <a:noFill/>
          </p:spPr>
        </p:pic>
        <p:pic>
          <p:nvPicPr>
            <p:cNvPr id="119816" name="Picture 8" descr="Blue 200_1row"/>
            <p:cNvPicPr>
              <a:picLocks noChangeAspect="1" noChangeArrowheads="1"/>
            </p:cNvPicPr>
            <p:nvPr userDrawn="1"/>
          </p:nvPicPr>
          <p:blipFill>
            <a:blip r:embed="rId13" cstate="print"/>
            <a:srcRect l="3499" r="2338"/>
            <a:stretch>
              <a:fillRect/>
            </a:stretch>
          </p:blipFill>
          <p:spPr bwMode="auto">
            <a:xfrm>
              <a:off x="0" y="3334"/>
              <a:ext cx="5760" cy="135"/>
            </a:xfrm>
            <a:prstGeom prst="rect">
              <a:avLst/>
            </a:prstGeom>
            <a:noFill/>
          </p:spPr>
        </p:pic>
        <p:pic>
          <p:nvPicPr>
            <p:cNvPr id="119817" name="Picture 9" descr="Blue 200_1row"/>
            <p:cNvPicPr>
              <a:picLocks noChangeAspect="1" noChangeArrowheads="1"/>
            </p:cNvPicPr>
            <p:nvPr userDrawn="1"/>
          </p:nvPicPr>
          <p:blipFill>
            <a:blip r:embed="rId13" cstate="print"/>
            <a:srcRect l="1276" r="4561"/>
            <a:stretch>
              <a:fillRect/>
            </a:stretch>
          </p:blipFill>
          <p:spPr bwMode="auto">
            <a:xfrm>
              <a:off x="0" y="3482"/>
              <a:ext cx="5760" cy="135"/>
            </a:xfrm>
            <a:prstGeom prst="rect">
              <a:avLst/>
            </a:prstGeom>
            <a:noFill/>
          </p:spPr>
        </p:pic>
        <p:pic>
          <p:nvPicPr>
            <p:cNvPr id="119818" name="Picture 10" descr="Blue 200_1row"/>
            <p:cNvPicPr>
              <a:picLocks noChangeAspect="1" noChangeArrowheads="1"/>
            </p:cNvPicPr>
            <p:nvPr userDrawn="1"/>
          </p:nvPicPr>
          <p:blipFill>
            <a:blip r:embed="rId13" cstate="print"/>
            <a:srcRect l="3499" r="2338"/>
            <a:stretch>
              <a:fillRect/>
            </a:stretch>
          </p:blipFill>
          <p:spPr bwMode="auto">
            <a:xfrm>
              <a:off x="0" y="3632"/>
              <a:ext cx="5760" cy="135"/>
            </a:xfrm>
            <a:prstGeom prst="rect">
              <a:avLst/>
            </a:prstGeom>
            <a:noFill/>
          </p:spPr>
        </p:pic>
        <p:pic>
          <p:nvPicPr>
            <p:cNvPr id="119819" name="Picture 11" descr="Blue 200_1row"/>
            <p:cNvPicPr>
              <a:picLocks noChangeAspect="1" noChangeArrowheads="1"/>
            </p:cNvPicPr>
            <p:nvPr userDrawn="1"/>
          </p:nvPicPr>
          <p:blipFill>
            <a:blip r:embed="rId13" cstate="print"/>
            <a:srcRect l="1276" r="4561"/>
            <a:stretch>
              <a:fillRect/>
            </a:stretch>
          </p:blipFill>
          <p:spPr bwMode="auto">
            <a:xfrm>
              <a:off x="0" y="3783"/>
              <a:ext cx="5760" cy="135"/>
            </a:xfrm>
            <a:prstGeom prst="rect">
              <a:avLst/>
            </a:prstGeom>
            <a:noFill/>
          </p:spPr>
        </p:pic>
        <p:pic>
          <p:nvPicPr>
            <p:cNvPr id="119820" name="Picture 12" descr="Blue 200_1row"/>
            <p:cNvPicPr>
              <a:picLocks noChangeAspect="1" noChangeArrowheads="1"/>
            </p:cNvPicPr>
            <p:nvPr userDrawn="1"/>
          </p:nvPicPr>
          <p:blipFill>
            <a:blip r:embed="rId13" cstate="print"/>
            <a:srcRect l="3499" r="2338"/>
            <a:stretch>
              <a:fillRect/>
            </a:stretch>
          </p:blipFill>
          <p:spPr bwMode="auto">
            <a:xfrm>
              <a:off x="0" y="3933"/>
              <a:ext cx="5760" cy="135"/>
            </a:xfrm>
            <a:prstGeom prst="rect">
              <a:avLst/>
            </a:prstGeom>
            <a:noFill/>
          </p:spPr>
        </p:pic>
        <p:pic>
          <p:nvPicPr>
            <p:cNvPr id="119821" name="Picture 13" descr="orange"/>
            <p:cNvPicPr>
              <a:picLocks noChangeAspect="1" noChangeArrowheads="1"/>
            </p:cNvPicPr>
            <p:nvPr userDrawn="1"/>
          </p:nvPicPr>
          <p:blipFill>
            <a:blip r:embed="rId14" cstate="print"/>
            <a:srcRect l="18001" r="17999"/>
            <a:stretch>
              <a:fillRect/>
            </a:stretch>
          </p:blipFill>
          <p:spPr bwMode="auto">
            <a:xfrm>
              <a:off x="0" y="936"/>
              <a:ext cx="5760" cy="2624"/>
            </a:xfrm>
            <a:prstGeom prst="rect">
              <a:avLst/>
            </a:prstGeom>
            <a:noFill/>
          </p:spPr>
        </p:pic>
        <p:pic>
          <p:nvPicPr>
            <p:cNvPr id="119822" name="Picture 14" descr="orange"/>
            <p:cNvPicPr>
              <a:picLocks noChangeAspect="1" noChangeArrowheads="1"/>
            </p:cNvPicPr>
            <p:nvPr userDrawn="1"/>
          </p:nvPicPr>
          <p:blipFill>
            <a:blip r:embed="rId14" cstate="print"/>
            <a:srcRect l="18001" r="17999" b="55132"/>
            <a:stretch>
              <a:fillRect/>
            </a:stretch>
          </p:blipFill>
          <p:spPr bwMode="auto">
            <a:xfrm>
              <a:off x="0" y="2816"/>
              <a:ext cx="5760" cy="1504"/>
            </a:xfrm>
            <a:prstGeom prst="rect">
              <a:avLst/>
            </a:prstGeom>
            <a:noFill/>
          </p:spPr>
        </p:pic>
      </p:grpSp>
      <p:sp>
        <p:nvSpPr>
          <p:cNvPr id="119823" name="Rectangle 15"/>
          <p:cNvSpPr>
            <a:spLocks noGrp="1" noChangeArrowheads="1"/>
          </p:cNvSpPr>
          <p:nvPr>
            <p:ph type="title"/>
          </p:nvPr>
        </p:nvSpPr>
        <p:spPr bwMode="auto">
          <a:xfrm>
            <a:off x="282575" y="3427413"/>
            <a:ext cx="5630863" cy="539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9824" name="Line 16"/>
          <p:cNvSpPr>
            <a:spLocks noChangeShapeType="1"/>
          </p:cNvSpPr>
          <p:nvPr/>
        </p:nvSpPr>
        <p:spPr bwMode="auto">
          <a:xfrm>
            <a:off x="277813" y="4017963"/>
            <a:ext cx="5629275" cy="0"/>
          </a:xfrm>
          <a:prstGeom prst="line">
            <a:avLst/>
          </a:prstGeom>
          <a:noFill/>
          <a:ln w="9525">
            <a:solidFill>
              <a:schemeClr val="bg1"/>
            </a:solidFill>
            <a:round/>
            <a:headEnd/>
            <a:tailEnd/>
          </a:ln>
          <a:effectLst/>
        </p:spPr>
        <p:txBody>
          <a:bodyPr/>
          <a:lstStyle/>
          <a:p>
            <a:endParaRPr lang="en-US"/>
          </a:p>
        </p:txBody>
      </p:sp>
      <p:pic>
        <p:nvPicPr>
          <p:cNvPr id="119825" name="Picture 17" descr="tcs-trans"/>
          <p:cNvPicPr>
            <a:picLocks noChangeAspect="1" noChangeArrowheads="1"/>
          </p:cNvPicPr>
          <p:nvPr/>
        </p:nvPicPr>
        <p:blipFill>
          <a:blip r:embed="rId15" cstate="print"/>
          <a:srcRect/>
          <a:stretch>
            <a:fillRect/>
          </a:stretch>
        </p:blipFill>
        <p:spPr bwMode="auto">
          <a:xfrm>
            <a:off x="349250" y="6450013"/>
            <a:ext cx="2843213" cy="222250"/>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Arial" charset="0"/>
          <a:cs typeface="Arial" charset="0"/>
        </a:defRPr>
      </a:lvl2pPr>
      <a:lvl3pPr algn="l" rtl="0" fontAlgn="base">
        <a:spcBef>
          <a:spcPct val="0"/>
        </a:spcBef>
        <a:spcAft>
          <a:spcPct val="0"/>
        </a:spcAft>
        <a:defRPr sz="2400" b="1">
          <a:solidFill>
            <a:schemeClr val="bg1"/>
          </a:solidFill>
          <a:latin typeface="Arial" charset="0"/>
          <a:cs typeface="Arial" charset="0"/>
        </a:defRPr>
      </a:lvl3pPr>
      <a:lvl4pPr algn="l" rtl="0" fontAlgn="base">
        <a:spcBef>
          <a:spcPct val="0"/>
        </a:spcBef>
        <a:spcAft>
          <a:spcPct val="0"/>
        </a:spcAft>
        <a:defRPr sz="2400" b="1">
          <a:solidFill>
            <a:schemeClr val="bg1"/>
          </a:solidFill>
          <a:latin typeface="Arial" charset="0"/>
          <a:cs typeface="Arial" charset="0"/>
        </a:defRPr>
      </a:lvl4pPr>
      <a:lvl5pPr algn="l" rtl="0" fontAlgn="base">
        <a:spcBef>
          <a:spcPct val="0"/>
        </a:spcBef>
        <a:spcAft>
          <a:spcPct val="0"/>
        </a:spcAft>
        <a:defRPr sz="2400" b="1">
          <a:solidFill>
            <a:schemeClr val="bg1"/>
          </a:solidFill>
          <a:latin typeface="Arial" charset="0"/>
          <a:cs typeface="Arial" charset="0"/>
        </a:defRPr>
      </a:lvl5pPr>
      <a:lvl6pPr marL="457200" algn="l" rtl="0" fontAlgn="base">
        <a:spcBef>
          <a:spcPct val="0"/>
        </a:spcBef>
        <a:spcAft>
          <a:spcPct val="0"/>
        </a:spcAft>
        <a:defRPr sz="2400" b="1">
          <a:solidFill>
            <a:schemeClr val="bg1"/>
          </a:solidFill>
          <a:latin typeface="Arial" charset="0"/>
          <a:cs typeface="Arial" charset="0"/>
        </a:defRPr>
      </a:lvl6pPr>
      <a:lvl7pPr marL="914400" algn="l" rtl="0" fontAlgn="base">
        <a:spcBef>
          <a:spcPct val="0"/>
        </a:spcBef>
        <a:spcAft>
          <a:spcPct val="0"/>
        </a:spcAft>
        <a:defRPr sz="2400" b="1">
          <a:solidFill>
            <a:schemeClr val="bg1"/>
          </a:solidFill>
          <a:latin typeface="Arial" charset="0"/>
          <a:cs typeface="Arial" charset="0"/>
        </a:defRPr>
      </a:lvl7pPr>
      <a:lvl8pPr marL="1371600" algn="l" rtl="0" fontAlgn="base">
        <a:spcBef>
          <a:spcPct val="0"/>
        </a:spcBef>
        <a:spcAft>
          <a:spcPct val="0"/>
        </a:spcAft>
        <a:defRPr sz="2400" b="1">
          <a:solidFill>
            <a:schemeClr val="bg1"/>
          </a:solidFill>
          <a:latin typeface="Arial" charset="0"/>
          <a:cs typeface="Arial" charset="0"/>
        </a:defRPr>
      </a:lvl8pPr>
      <a:lvl9pPr marL="1828800" algn="l" rtl="0" fontAlgn="base">
        <a:spcBef>
          <a:spcPct val="0"/>
        </a:spcBef>
        <a:spcAft>
          <a:spcPct val="0"/>
        </a:spcAft>
        <a:defRPr sz="2400" b="1">
          <a:solidFill>
            <a:schemeClr val="bg1"/>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CCFF6"/>
        </a:solidFill>
        <a:effectLst/>
      </p:bgPr>
    </p:bg>
    <p:spTree>
      <p:nvGrpSpPr>
        <p:cNvPr id="1" name=""/>
        <p:cNvGrpSpPr/>
        <p:nvPr/>
      </p:nvGrpSpPr>
      <p:grpSpPr>
        <a:xfrm>
          <a:off x="0" y="0"/>
          <a:ext cx="0" cy="0"/>
          <a:chOff x="0" y="0"/>
          <a:chExt cx="0" cy="0"/>
        </a:xfrm>
      </p:grpSpPr>
      <p:grpSp>
        <p:nvGrpSpPr>
          <p:cNvPr id="120834" name="Group 2"/>
          <p:cNvGrpSpPr>
            <a:grpSpLocks/>
          </p:cNvGrpSpPr>
          <p:nvPr/>
        </p:nvGrpSpPr>
        <p:grpSpPr bwMode="auto">
          <a:xfrm>
            <a:off x="0" y="1435100"/>
            <a:ext cx="9144000" cy="5422900"/>
            <a:chOff x="0" y="904"/>
            <a:chExt cx="5760" cy="3416"/>
          </a:xfrm>
        </p:grpSpPr>
        <p:grpSp>
          <p:nvGrpSpPr>
            <p:cNvPr id="120835" name="Group 3"/>
            <p:cNvGrpSpPr>
              <a:grpSpLocks/>
            </p:cNvGrpSpPr>
            <p:nvPr userDrawn="1"/>
          </p:nvGrpSpPr>
          <p:grpSpPr bwMode="auto">
            <a:xfrm>
              <a:off x="0" y="2587"/>
              <a:ext cx="5760" cy="1480"/>
              <a:chOff x="0" y="2587"/>
              <a:chExt cx="5760" cy="1480"/>
            </a:xfrm>
          </p:grpSpPr>
          <p:pic>
            <p:nvPicPr>
              <p:cNvPr id="120836" name="Picture 4" descr="150_BLUE_single_line_subtracted ones"/>
              <p:cNvPicPr>
                <a:picLocks noChangeAspect="1" noChangeArrowheads="1"/>
              </p:cNvPicPr>
              <p:nvPr userDrawn="1"/>
            </p:nvPicPr>
            <p:blipFill>
              <a:blip r:embed="rId13" cstate="print"/>
              <a:srcRect l="1276" r="4561"/>
              <a:stretch>
                <a:fillRect/>
              </a:stretch>
            </p:blipFill>
            <p:spPr bwMode="auto">
              <a:xfrm>
                <a:off x="0" y="2587"/>
                <a:ext cx="5760" cy="134"/>
              </a:xfrm>
              <a:prstGeom prst="rect">
                <a:avLst/>
              </a:prstGeom>
              <a:noFill/>
            </p:spPr>
          </p:pic>
          <p:pic>
            <p:nvPicPr>
              <p:cNvPr id="120837" name="Picture 5" descr="150_BLUE_single_line_subtracted ones"/>
              <p:cNvPicPr>
                <a:picLocks noChangeAspect="1" noChangeArrowheads="1"/>
              </p:cNvPicPr>
              <p:nvPr userDrawn="1"/>
            </p:nvPicPr>
            <p:blipFill>
              <a:blip r:embed="rId13" cstate="print"/>
              <a:srcRect l="3499" r="2338"/>
              <a:stretch>
                <a:fillRect/>
              </a:stretch>
            </p:blipFill>
            <p:spPr bwMode="auto">
              <a:xfrm>
                <a:off x="0" y="2737"/>
                <a:ext cx="5760" cy="134"/>
              </a:xfrm>
              <a:prstGeom prst="rect">
                <a:avLst/>
              </a:prstGeom>
              <a:noFill/>
            </p:spPr>
          </p:pic>
          <p:pic>
            <p:nvPicPr>
              <p:cNvPr id="120838" name="Picture 6" descr="150_BLUE_single_line_subtracted ones"/>
              <p:cNvPicPr>
                <a:picLocks noChangeAspect="1" noChangeArrowheads="1"/>
              </p:cNvPicPr>
              <p:nvPr userDrawn="1"/>
            </p:nvPicPr>
            <p:blipFill>
              <a:blip r:embed="rId13" cstate="print"/>
              <a:srcRect l="1276" r="4561"/>
              <a:stretch>
                <a:fillRect/>
              </a:stretch>
            </p:blipFill>
            <p:spPr bwMode="auto">
              <a:xfrm>
                <a:off x="0" y="2887"/>
                <a:ext cx="5760" cy="134"/>
              </a:xfrm>
              <a:prstGeom prst="rect">
                <a:avLst/>
              </a:prstGeom>
              <a:noFill/>
            </p:spPr>
          </p:pic>
          <p:pic>
            <p:nvPicPr>
              <p:cNvPr id="120839" name="Picture 7" descr="150_BLUE_single_line_subtracted ones"/>
              <p:cNvPicPr>
                <a:picLocks noChangeAspect="1" noChangeArrowheads="1"/>
              </p:cNvPicPr>
              <p:nvPr userDrawn="1"/>
            </p:nvPicPr>
            <p:blipFill>
              <a:blip r:embed="rId13" cstate="print"/>
              <a:srcRect l="3499" r="2338"/>
              <a:stretch>
                <a:fillRect/>
              </a:stretch>
            </p:blipFill>
            <p:spPr bwMode="auto">
              <a:xfrm>
                <a:off x="0" y="3035"/>
                <a:ext cx="5760" cy="134"/>
              </a:xfrm>
              <a:prstGeom prst="rect">
                <a:avLst/>
              </a:prstGeom>
              <a:noFill/>
            </p:spPr>
          </p:pic>
          <p:pic>
            <p:nvPicPr>
              <p:cNvPr id="120840" name="Picture 8" descr="150_BLUE_single_line_subtracted ones"/>
              <p:cNvPicPr>
                <a:picLocks noChangeAspect="1" noChangeArrowheads="1"/>
              </p:cNvPicPr>
              <p:nvPr userDrawn="1"/>
            </p:nvPicPr>
            <p:blipFill>
              <a:blip r:embed="rId13" cstate="print"/>
              <a:srcRect l="1276" r="4561"/>
              <a:stretch>
                <a:fillRect/>
              </a:stretch>
            </p:blipFill>
            <p:spPr bwMode="auto">
              <a:xfrm>
                <a:off x="0" y="3185"/>
                <a:ext cx="5760" cy="134"/>
              </a:xfrm>
              <a:prstGeom prst="rect">
                <a:avLst/>
              </a:prstGeom>
              <a:noFill/>
            </p:spPr>
          </p:pic>
          <p:pic>
            <p:nvPicPr>
              <p:cNvPr id="120841" name="Picture 9" descr="150_BLUE_single_line_subtracted ones"/>
              <p:cNvPicPr>
                <a:picLocks noChangeAspect="1" noChangeArrowheads="1"/>
              </p:cNvPicPr>
              <p:nvPr userDrawn="1"/>
            </p:nvPicPr>
            <p:blipFill>
              <a:blip r:embed="rId13" cstate="print"/>
              <a:srcRect l="3499" r="2338"/>
              <a:stretch>
                <a:fillRect/>
              </a:stretch>
            </p:blipFill>
            <p:spPr bwMode="auto">
              <a:xfrm>
                <a:off x="0" y="3335"/>
                <a:ext cx="5760" cy="134"/>
              </a:xfrm>
              <a:prstGeom prst="rect">
                <a:avLst/>
              </a:prstGeom>
              <a:noFill/>
            </p:spPr>
          </p:pic>
          <p:pic>
            <p:nvPicPr>
              <p:cNvPr id="120842" name="Picture 10" descr="150_BLUE_single_line_subtracted ones"/>
              <p:cNvPicPr>
                <a:picLocks noChangeAspect="1" noChangeArrowheads="1"/>
              </p:cNvPicPr>
              <p:nvPr userDrawn="1"/>
            </p:nvPicPr>
            <p:blipFill>
              <a:blip r:embed="rId13" cstate="print"/>
              <a:srcRect l="1276" r="4561"/>
              <a:stretch>
                <a:fillRect/>
              </a:stretch>
            </p:blipFill>
            <p:spPr bwMode="auto">
              <a:xfrm>
                <a:off x="0" y="3483"/>
                <a:ext cx="5760" cy="134"/>
              </a:xfrm>
              <a:prstGeom prst="rect">
                <a:avLst/>
              </a:prstGeom>
              <a:noFill/>
            </p:spPr>
          </p:pic>
          <p:pic>
            <p:nvPicPr>
              <p:cNvPr id="120843" name="Picture 11" descr="150_BLUE_single_line_subtracted ones"/>
              <p:cNvPicPr>
                <a:picLocks noChangeAspect="1" noChangeArrowheads="1"/>
              </p:cNvPicPr>
              <p:nvPr userDrawn="1"/>
            </p:nvPicPr>
            <p:blipFill>
              <a:blip r:embed="rId13" cstate="print"/>
              <a:srcRect l="3499" r="2338"/>
              <a:stretch>
                <a:fillRect/>
              </a:stretch>
            </p:blipFill>
            <p:spPr bwMode="auto">
              <a:xfrm>
                <a:off x="0" y="3633"/>
                <a:ext cx="5760" cy="134"/>
              </a:xfrm>
              <a:prstGeom prst="rect">
                <a:avLst/>
              </a:prstGeom>
              <a:noFill/>
            </p:spPr>
          </p:pic>
          <p:pic>
            <p:nvPicPr>
              <p:cNvPr id="120844" name="Picture 12" descr="150_BLUE_single_line_subtracted ones"/>
              <p:cNvPicPr>
                <a:picLocks noChangeAspect="1" noChangeArrowheads="1"/>
              </p:cNvPicPr>
              <p:nvPr userDrawn="1"/>
            </p:nvPicPr>
            <p:blipFill>
              <a:blip r:embed="rId13" cstate="print"/>
              <a:srcRect l="1276" r="4561"/>
              <a:stretch>
                <a:fillRect/>
              </a:stretch>
            </p:blipFill>
            <p:spPr bwMode="auto">
              <a:xfrm>
                <a:off x="0" y="3783"/>
                <a:ext cx="5760" cy="134"/>
              </a:xfrm>
              <a:prstGeom prst="rect">
                <a:avLst/>
              </a:prstGeom>
              <a:noFill/>
            </p:spPr>
          </p:pic>
          <p:pic>
            <p:nvPicPr>
              <p:cNvPr id="120845" name="Picture 13" descr="150_BLUE_single_line_subtracted ones"/>
              <p:cNvPicPr>
                <a:picLocks noChangeAspect="1" noChangeArrowheads="1"/>
              </p:cNvPicPr>
              <p:nvPr userDrawn="1"/>
            </p:nvPicPr>
            <p:blipFill>
              <a:blip r:embed="rId13" cstate="print"/>
              <a:srcRect l="3499" r="2338"/>
              <a:stretch>
                <a:fillRect/>
              </a:stretch>
            </p:blipFill>
            <p:spPr bwMode="auto">
              <a:xfrm>
                <a:off x="0" y="3933"/>
                <a:ext cx="5760" cy="134"/>
              </a:xfrm>
              <a:prstGeom prst="rect">
                <a:avLst/>
              </a:prstGeom>
              <a:noFill/>
            </p:spPr>
          </p:pic>
        </p:grpSp>
        <p:pic>
          <p:nvPicPr>
            <p:cNvPr id="120846" name="Picture 14" descr="light_blue"/>
            <p:cNvPicPr>
              <a:picLocks noChangeAspect="1" noChangeArrowheads="1"/>
            </p:cNvPicPr>
            <p:nvPr userDrawn="1"/>
          </p:nvPicPr>
          <p:blipFill>
            <a:blip r:embed="rId14" cstate="print"/>
            <a:srcRect l="17999" r="18001"/>
            <a:stretch>
              <a:fillRect/>
            </a:stretch>
          </p:blipFill>
          <p:spPr bwMode="auto">
            <a:xfrm>
              <a:off x="0" y="904"/>
              <a:ext cx="5760" cy="2776"/>
            </a:xfrm>
            <a:prstGeom prst="rect">
              <a:avLst/>
            </a:prstGeom>
            <a:noFill/>
          </p:spPr>
        </p:pic>
        <p:pic>
          <p:nvPicPr>
            <p:cNvPr id="120847" name="Picture 15" descr="light_blue"/>
            <p:cNvPicPr>
              <a:picLocks noChangeAspect="1" noChangeArrowheads="1"/>
            </p:cNvPicPr>
            <p:nvPr userDrawn="1"/>
          </p:nvPicPr>
          <p:blipFill>
            <a:blip r:embed="rId14" cstate="print"/>
            <a:srcRect l="17999" r="18001" b="50432"/>
            <a:stretch>
              <a:fillRect/>
            </a:stretch>
          </p:blipFill>
          <p:spPr bwMode="auto">
            <a:xfrm>
              <a:off x="0" y="2944"/>
              <a:ext cx="5760" cy="1376"/>
            </a:xfrm>
            <a:prstGeom prst="rect">
              <a:avLst/>
            </a:prstGeom>
            <a:noFill/>
          </p:spPr>
        </p:pic>
      </p:grpSp>
      <p:sp>
        <p:nvSpPr>
          <p:cNvPr id="120848" name="Line 16"/>
          <p:cNvSpPr>
            <a:spLocks noChangeShapeType="1"/>
          </p:cNvSpPr>
          <p:nvPr/>
        </p:nvSpPr>
        <p:spPr bwMode="auto">
          <a:xfrm>
            <a:off x="277813" y="4017963"/>
            <a:ext cx="5629275" cy="0"/>
          </a:xfrm>
          <a:prstGeom prst="line">
            <a:avLst/>
          </a:prstGeom>
          <a:noFill/>
          <a:ln w="9525">
            <a:solidFill>
              <a:schemeClr val="bg1"/>
            </a:solidFill>
            <a:round/>
            <a:headEnd/>
            <a:tailEnd/>
          </a:ln>
          <a:effectLst/>
        </p:spPr>
        <p:txBody>
          <a:bodyPr/>
          <a:lstStyle/>
          <a:p>
            <a:endParaRPr lang="en-US"/>
          </a:p>
        </p:txBody>
      </p:sp>
      <p:sp>
        <p:nvSpPr>
          <p:cNvPr id="120849" name="Rectangle 17"/>
          <p:cNvSpPr>
            <a:spLocks noGrp="1" noChangeArrowheads="1"/>
          </p:cNvSpPr>
          <p:nvPr>
            <p:ph type="title"/>
          </p:nvPr>
        </p:nvSpPr>
        <p:spPr bwMode="auto">
          <a:xfrm>
            <a:off x="282575" y="3427413"/>
            <a:ext cx="5630863" cy="5397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20850" name="Picture 18" descr="tcs-trans"/>
          <p:cNvPicPr>
            <a:picLocks noChangeAspect="1" noChangeArrowheads="1"/>
          </p:cNvPicPr>
          <p:nvPr/>
        </p:nvPicPr>
        <p:blipFill>
          <a:blip r:embed="rId15" cstate="print"/>
          <a:srcRect/>
          <a:stretch>
            <a:fillRect/>
          </a:stretch>
        </p:blipFill>
        <p:spPr bwMode="auto">
          <a:xfrm>
            <a:off x="349250" y="6450013"/>
            <a:ext cx="2843213" cy="222250"/>
          </a:xfrm>
          <a:prstGeom prst="rect">
            <a:avLst/>
          </a:prstGeom>
          <a:noFill/>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4B948"/>
        </a:solidFill>
        <a:effectLst/>
      </p:bgPr>
    </p:bg>
    <p:spTree>
      <p:nvGrpSpPr>
        <p:cNvPr id="1" name=""/>
        <p:cNvGrpSpPr/>
        <p:nvPr/>
      </p:nvGrpSpPr>
      <p:grpSpPr>
        <a:xfrm>
          <a:off x="0" y="0"/>
          <a:ext cx="0" cy="0"/>
          <a:chOff x="0" y="0"/>
          <a:chExt cx="0" cy="0"/>
        </a:xfrm>
      </p:grpSpPr>
      <p:grpSp>
        <p:nvGrpSpPr>
          <p:cNvPr id="121858" name="Group 2"/>
          <p:cNvGrpSpPr>
            <a:grpSpLocks/>
          </p:cNvGrpSpPr>
          <p:nvPr/>
        </p:nvGrpSpPr>
        <p:grpSpPr bwMode="auto">
          <a:xfrm>
            <a:off x="0" y="800100"/>
            <a:ext cx="9144000" cy="6057900"/>
            <a:chOff x="0" y="504"/>
            <a:chExt cx="5760" cy="3816"/>
          </a:xfrm>
        </p:grpSpPr>
        <p:grpSp>
          <p:nvGrpSpPr>
            <p:cNvPr id="121859" name="Group 3"/>
            <p:cNvGrpSpPr>
              <a:grpSpLocks/>
            </p:cNvGrpSpPr>
            <p:nvPr/>
          </p:nvGrpSpPr>
          <p:grpSpPr bwMode="auto">
            <a:xfrm>
              <a:off x="0" y="2585"/>
              <a:ext cx="5760" cy="1481"/>
              <a:chOff x="0" y="2585"/>
              <a:chExt cx="5760" cy="1481"/>
            </a:xfrm>
          </p:grpSpPr>
          <p:pic>
            <p:nvPicPr>
              <p:cNvPr id="121860" name="Picture 4" descr="150_GREEN_single_line_subtracted ones"/>
              <p:cNvPicPr>
                <a:picLocks noChangeAspect="1" noChangeArrowheads="1"/>
              </p:cNvPicPr>
              <p:nvPr userDrawn="1"/>
            </p:nvPicPr>
            <p:blipFill>
              <a:blip r:embed="rId13" cstate="print"/>
              <a:srcRect l="1291" r="4544"/>
              <a:stretch>
                <a:fillRect/>
              </a:stretch>
            </p:blipFill>
            <p:spPr bwMode="auto">
              <a:xfrm>
                <a:off x="0" y="2585"/>
                <a:ext cx="5760" cy="134"/>
              </a:xfrm>
              <a:prstGeom prst="rect">
                <a:avLst/>
              </a:prstGeom>
              <a:noFill/>
            </p:spPr>
          </p:pic>
          <p:pic>
            <p:nvPicPr>
              <p:cNvPr id="121861" name="Picture 5" descr="150_GREEN_single_line_subtracted ones"/>
              <p:cNvPicPr>
                <a:picLocks noChangeAspect="1" noChangeArrowheads="1"/>
              </p:cNvPicPr>
              <p:nvPr userDrawn="1"/>
            </p:nvPicPr>
            <p:blipFill>
              <a:blip r:embed="rId13" cstate="print"/>
              <a:srcRect l="3499" r="2338"/>
              <a:stretch>
                <a:fillRect/>
              </a:stretch>
            </p:blipFill>
            <p:spPr bwMode="auto">
              <a:xfrm>
                <a:off x="0" y="2735"/>
                <a:ext cx="5760" cy="134"/>
              </a:xfrm>
              <a:prstGeom prst="rect">
                <a:avLst/>
              </a:prstGeom>
              <a:noFill/>
            </p:spPr>
          </p:pic>
          <p:pic>
            <p:nvPicPr>
              <p:cNvPr id="121862" name="Picture 6" descr="150_GREEN_single_line_subtracted ones"/>
              <p:cNvPicPr>
                <a:picLocks noChangeAspect="1" noChangeArrowheads="1"/>
              </p:cNvPicPr>
              <p:nvPr userDrawn="1"/>
            </p:nvPicPr>
            <p:blipFill>
              <a:blip r:embed="rId13" cstate="print"/>
              <a:srcRect l="1291" r="4544"/>
              <a:stretch>
                <a:fillRect/>
              </a:stretch>
            </p:blipFill>
            <p:spPr bwMode="auto">
              <a:xfrm>
                <a:off x="0" y="2885"/>
                <a:ext cx="5760" cy="134"/>
              </a:xfrm>
              <a:prstGeom prst="rect">
                <a:avLst/>
              </a:prstGeom>
              <a:noFill/>
            </p:spPr>
          </p:pic>
          <p:pic>
            <p:nvPicPr>
              <p:cNvPr id="121863" name="Picture 7" descr="150_GREEN_single_line_subtracted ones"/>
              <p:cNvPicPr>
                <a:picLocks noChangeAspect="1" noChangeArrowheads="1"/>
              </p:cNvPicPr>
              <p:nvPr userDrawn="1"/>
            </p:nvPicPr>
            <p:blipFill>
              <a:blip r:embed="rId13" cstate="print"/>
              <a:srcRect l="3499" r="2338"/>
              <a:stretch>
                <a:fillRect/>
              </a:stretch>
            </p:blipFill>
            <p:spPr bwMode="auto">
              <a:xfrm>
                <a:off x="0" y="3032"/>
                <a:ext cx="5760" cy="134"/>
              </a:xfrm>
              <a:prstGeom prst="rect">
                <a:avLst/>
              </a:prstGeom>
              <a:noFill/>
            </p:spPr>
          </p:pic>
          <p:pic>
            <p:nvPicPr>
              <p:cNvPr id="121864" name="Picture 8" descr="150_GREEN_single_line_subtracted ones"/>
              <p:cNvPicPr>
                <a:picLocks noChangeAspect="1" noChangeArrowheads="1"/>
              </p:cNvPicPr>
              <p:nvPr userDrawn="1"/>
            </p:nvPicPr>
            <p:blipFill>
              <a:blip r:embed="rId13" cstate="print"/>
              <a:srcRect l="1291" r="4544"/>
              <a:stretch>
                <a:fillRect/>
              </a:stretch>
            </p:blipFill>
            <p:spPr bwMode="auto">
              <a:xfrm>
                <a:off x="0" y="3185"/>
                <a:ext cx="5760" cy="134"/>
              </a:xfrm>
              <a:prstGeom prst="rect">
                <a:avLst/>
              </a:prstGeom>
              <a:noFill/>
            </p:spPr>
          </p:pic>
          <p:pic>
            <p:nvPicPr>
              <p:cNvPr id="121865" name="Picture 9" descr="150_GREEN_single_line_subtracted ones"/>
              <p:cNvPicPr>
                <a:picLocks noChangeAspect="1" noChangeArrowheads="1"/>
              </p:cNvPicPr>
              <p:nvPr userDrawn="1"/>
            </p:nvPicPr>
            <p:blipFill>
              <a:blip r:embed="rId13" cstate="print"/>
              <a:srcRect l="3499" r="2338"/>
              <a:stretch>
                <a:fillRect/>
              </a:stretch>
            </p:blipFill>
            <p:spPr bwMode="auto">
              <a:xfrm>
                <a:off x="0" y="3332"/>
                <a:ext cx="5760" cy="134"/>
              </a:xfrm>
              <a:prstGeom prst="rect">
                <a:avLst/>
              </a:prstGeom>
              <a:noFill/>
            </p:spPr>
          </p:pic>
          <p:pic>
            <p:nvPicPr>
              <p:cNvPr id="121866" name="Picture 10" descr="150_GREEN_single_line_subtracted ones"/>
              <p:cNvPicPr>
                <a:picLocks noChangeAspect="1" noChangeArrowheads="1"/>
              </p:cNvPicPr>
              <p:nvPr userDrawn="1"/>
            </p:nvPicPr>
            <p:blipFill>
              <a:blip r:embed="rId13" cstate="print"/>
              <a:srcRect l="1291" r="4544"/>
              <a:stretch>
                <a:fillRect/>
              </a:stretch>
            </p:blipFill>
            <p:spPr bwMode="auto">
              <a:xfrm>
                <a:off x="0" y="3482"/>
                <a:ext cx="5760" cy="134"/>
              </a:xfrm>
              <a:prstGeom prst="rect">
                <a:avLst/>
              </a:prstGeom>
              <a:noFill/>
            </p:spPr>
          </p:pic>
          <p:pic>
            <p:nvPicPr>
              <p:cNvPr id="121867" name="Picture 11" descr="150_GREEN_single_line_subtracted ones"/>
              <p:cNvPicPr>
                <a:picLocks noChangeAspect="1" noChangeArrowheads="1"/>
              </p:cNvPicPr>
              <p:nvPr userDrawn="1"/>
            </p:nvPicPr>
            <p:blipFill>
              <a:blip r:embed="rId13" cstate="print"/>
              <a:srcRect l="3499" r="2338"/>
              <a:stretch>
                <a:fillRect/>
              </a:stretch>
            </p:blipFill>
            <p:spPr bwMode="auto">
              <a:xfrm>
                <a:off x="0" y="3632"/>
                <a:ext cx="5760" cy="134"/>
              </a:xfrm>
              <a:prstGeom prst="rect">
                <a:avLst/>
              </a:prstGeom>
              <a:noFill/>
            </p:spPr>
          </p:pic>
          <p:pic>
            <p:nvPicPr>
              <p:cNvPr id="121868" name="Picture 12" descr="150_GREEN_single_line_subtracted ones"/>
              <p:cNvPicPr>
                <a:picLocks noChangeAspect="1" noChangeArrowheads="1"/>
              </p:cNvPicPr>
              <p:nvPr userDrawn="1"/>
            </p:nvPicPr>
            <p:blipFill>
              <a:blip r:embed="rId13" cstate="print"/>
              <a:srcRect l="1291" r="4544"/>
              <a:stretch>
                <a:fillRect/>
              </a:stretch>
            </p:blipFill>
            <p:spPr bwMode="auto">
              <a:xfrm>
                <a:off x="0" y="3782"/>
                <a:ext cx="5760" cy="134"/>
              </a:xfrm>
              <a:prstGeom prst="rect">
                <a:avLst/>
              </a:prstGeom>
              <a:noFill/>
            </p:spPr>
          </p:pic>
          <p:pic>
            <p:nvPicPr>
              <p:cNvPr id="121869" name="Picture 13" descr="150_GREEN_single_line_subtracted ones"/>
              <p:cNvPicPr>
                <a:picLocks noChangeAspect="1" noChangeArrowheads="1"/>
              </p:cNvPicPr>
              <p:nvPr userDrawn="1"/>
            </p:nvPicPr>
            <p:blipFill>
              <a:blip r:embed="rId13" cstate="print"/>
              <a:srcRect l="3499" r="2338"/>
              <a:stretch>
                <a:fillRect/>
              </a:stretch>
            </p:blipFill>
            <p:spPr bwMode="auto">
              <a:xfrm>
                <a:off x="0" y="3932"/>
                <a:ext cx="5760" cy="134"/>
              </a:xfrm>
              <a:prstGeom prst="rect">
                <a:avLst/>
              </a:prstGeom>
              <a:noFill/>
            </p:spPr>
          </p:pic>
        </p:grpSp>
        <p:pic>
          <p:nvPicPr>
            <p:cNvPr id="121870" name="Picture 14" descr="green"/>
            <p:cNvPicPr>
              <a:picLocks noChangeAspect="1" noChangeArrowheads="1"/>
            </p:cNvPicPr>
            <p:nvPr userDrawn="1"/>
          </p:nvPicPr>
          <p:blipFill>
            <a:blip r:embed="rId14" cstate="print"/>
            <a:srcRect l="17999" r="18001"/>
            <a:stretch>
              <a:fillRect/>
            </a:stretch>
          </p:blipFill>
          <p:spPr bwMode="auto">
            <a:xfrm>
              <a:off x="0" y="504"/>
              <a:ext cx="5760" cy="3040"/>
            </a:xfrm>
            <a:prstGeom prst="rect">
              <a:avLst/>
            </a:prstGeom>
            <a:noFill/>
          </p:spPr>
        </p:pic>
        <p:pic>
          <p:nvPicPr>
            <p:cNvPr id="121871" name="Picture 15" descr="green"/>
            <p:cNvPicPr>
              <a:picLocks noChangeAspect="1" noChangeArrowheads="1"/>
            </p:cNvPicPr>
            <p:nvPr userDrawn="1"/>
          </p:nvPicPr>
          <p:blipFill>
            <a:blip r:embed="rId14" cstate="print"/>
            <a:srcRect l="17999" r="18001" b="61098"/>
            <a:stretch>
              <a:fillRect/>
            </a:stretch>
          </p:blipFill>
          <p:spPr bwMode="auto">
            <a:xfrm>
              <a:off x="0" y="3072"/>
              <a:ext cx="5760" cy="1248"/>
            </a:xfrm>
            <a:prstGeom prst="rect">
              <a:avLst/>
            </a:prstGeom>
            <a:noFill/>
          </p:spPr>
        </p:pic>
      </p:grpSp>
      <p:sp>
        <p:nvSpPr>
          <p:cNvPr id="121872" name="Rectangle 16"/>
          <p:cNvSpPr>
            <a:spLocks noGrp="1" noChangeArrowheads="1"/>
          </p:cNvSpPr>
          <p:nvPr>
            <p:ph type="title"/>
          </p:nvPr>
        </p:nvSpPr>
        <p:spPr bwMode="auto">
          <a:xfrm>
            <a:off x="282575" y="3427413"/>
            <a:ext cx="5630863" cy="5397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1873" name="Line 17"/>
          <p:cNvSpPr>
            <a:spLocks noChangeShapeType="1"/>
          </p:cNvSpPr>
          <p:nvPr/>
        </p:nvSpPr>
        <p:spPr bwMode="auto">
          <a:xfrm>
            <a:off x="277813" y="4017963"/>
            <a:ext cx="5629275" cy="0"/>
          </a:xfrm>
          <a:prstGeom prst="line">
            <a:avLst/>
          </a:prstGeom>
          <a:noFill/>
          <a:ln w="9525">
            <a:solidFill>
              <a:schemeClr val="bg1"/>
            </a:solidFill>
            <a:round/>
            <a:headEnd/>
            <a:tailEnd/>
          </a:ln>
          <a:effectLst/>
        </p:spPr>
        <p:txBody>
          <a:bodyPr/>
          <a:lstStyle/>
          <a:p>
            <a:endParaRPr lang="en-US"/>
          </a:p>
        </p:txBody>
      </p:sp>
      <p:pic>
        <p:nvPicPr>
          <p:cNvPr id="121874" name="Picture 18" descr="tcs-trans"/>
          <p:cNvPicPr>
            <a:picLocks noChangeAspect="1" noChangeArrowheads="1"/>
          </p:cNvPicPr>
          <p:nvPr/>
        </p:nvPicPr>
        <p:blipFill>
          <a:blip r:embed="rId15" cstate="print"/>
          <a:srcRect/>
          <a:stretch>
            <a:fillRect/>
          </a:stretch>
        </p:blipFill>
        <p:spPr bwMode="auto">
          <a:xfrm>
            <a:off x="349250" y="6450013"/>
            <a:ext cx="2843213" cy="222250"/>
          </a:xfrm>
          <a:prstGeom prst="rect">
            <a:avLst/>
          </a:prstGeom>
          <a:noFill/>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4078515"/>
            <a:ext cx="6538833" cy="1107996"/>
          </a:xfrm>
          <a:prstGeom prst="rect">
            <a:avLst/>
          </a:prstGeom>
          <a:noFill/>
        </p:spPr>
        <p:txBody>
          <a:bodyPr wrap="square" rtlCol="0">
            <a:spAutoFit/>
          </a:bodyPr>
          <a:lstStyle/>
          <a:p>
            <a:r>
              <a:rPr lang="en-US" sz="6600" b="1" dirty="0" err="1" smtClean="0">
                <a:solidFill>
                  <a:srgbClr val="FFFF00"/>
                </a:solidFill>
              </a:rPr>
              <a:t>DevOps</a:t>
            </a:r>
            <a:r>
              <a:rPr lang="en-US" sz="6600" b="1" dirty="0" smtClean="0">
                <a:solidFill>
                  <a:srgbClr val="FFFF00"/>
                </a:solidFill>
              </a:rPr>
              <a:t> in M&amp;S</a:t>
            </a:r>
          </a:p>
        </p:txBody>
      </p:sp>
      <p:sp>
        <p:nvSpPr>
          <p:cNvPr id="7" name="TextBox 6"/>
          <p:cNvSpPr txBox="1"/>
          <p:nvPr/>
        </p:nvSpPr>
        <p:spPr>
          <a:xfrm>
            <a:off x="179908" y="5079999"/>
            <a:ext cx="4344459" cy="400110"/>
          </a:xfrm>
          <a:prstGeom prst="rect">
            <a:avLst/>
          </a:prstGeom>
          <a:noFill/>
        </p:spPr>
        <p:txBody>
          <a:bodyPr wrap="none" rtlCol="0">
            <a:spAutoFit/>
          </a:bodyPr>
          <a:lstStyle/>
          <a:p>
            <a:r>
              <a:rPr lang="en-US" sz="2000" dirty="0" smtClean="0">
                <a:solidFill>
                  <a:srgbClr val="FFFF00"/>
                </a:solidFill>
              </a:rPr>
              <a:t>Automation and CICD details for SSI</a:t>
            </a:r>
            <a:endParaRPr lang="en-US" sz="2000"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3663" y="0"/>
            <a:ext cx="1733167" cy="584775"/>
          </a:xfrm>
          <a:prstGeom prst="rect">
            <a:avLst/>
          </a:prstGeom>
          <a:noFill/>
        </p:spPr>
        <p:txBody>
          <a:bodyPr wrap="none" rtlCol="0">
            <a:spAutoFit/>
          </a:bodyPr>
          <a:lstStyle/>
          <a:p>
            <a:r>
              <a:rPr lang="en-US" sz="3200" b="1" dirty="0" err="1" smtClean="0">
                <a:solidFill>
                  <a:srgbClr val="6698FC"/>
                </a:solidFill>
              </a:rPr>
              <a:t>DevOps</a:t>
            </a:r>
            <a:endParaRPr lang="en-US" sz="3200" b="1" dirty="0">
              <a:solidFill>
                <a:srgbClr val="6698FC"/>
              </a:solidFill>
            </a:endParaRPr>
          </a:p>
        </p:txBody>
      </p:sp>
      <p:sp>
        <p:nvSpPr>
          <p:cNvPr id="22" name="TextBox 21"/>
          <p:cNvSpPr txBox="1"/>
          <p:nvPr/>
        </p:nvSpPr>
        <p:spPr>
          <a:xfrm>
            <a:off x="442686" y="1030513"/>
            <a:ext cx="8258628" cy="1631216"/>
          </a:xfrm>
          <a:prstGeom prst="rect">
            <a:avLst/>
          </a:prstGeom>
          <a:noFill/>
        </p:spPr>
        <p:txBody>
          <a:bodyPr wrap="square" rtlCol="0">
            <a:spAutoFit/>
          </a:bodyPr>
          <a:lstStyle/>
          <a:p>
            <a:pPr algn="l"/>
            <a:r>
              <a:rPr lang="en-US" sz="2800" dirty="0" err="1">
                <a:solidFill>
                  <a:srgbClr val="92D050"/>
                </a:solidFill>
              </a:rPr>
              <a:t>DevOps</a:t>
            </a:r>
            <a:r>
              <a:rPr lang="en-US" sz="2400" dirty="0"/>
              <a:t> is the practice of operations and development engineers participating together in the entire </a:t>
            </a:r>
            <a:r>
              <a:rPr lang="en-US" sz="2400" dirty="0" smtClean="0"/>
              <a:t>service lifecycle, from design through the development process to production support.</a:t>
            </a:r>
            <a:endParaRPr lang="en-US" sz="2400" dirty="0"/>
          </a:p>
        </p:txBody>
      </p:sp>
      <p:pic>
        <p:nvPicPr>
          <p:cNvPr id="23" name="Picture 22" descr="devops-process.png"/>
          <p:cNvPicPr>
            <a:picLocks noChangeAspect="1"/>
          </p:cNvPicPr>
          <p:nvPr/>
        </p:nvPicPr>
        <p:blipFill>
          <a:blip r:embed="rId2" cstate="print"/>
          <a:stretch>
            <a:fillRect/>
          </a:stretch>
        </p:blipFill>
        <p:spPr>
          <a:xfrm>
            <a:off x="377372" y="2861361"/>
            <a:ext cx="5500914" cy="2830945"/>
          </a:xfrm>
          <a:prstGeom prst="rect">
            <a:avLst/>
          </a:prstGeom>
        </p:spPr>
      </p:pic>
      <p:sp>
        <p:nvSpPr>
          <p:cNvPr id="24" name="Right Arrow 23"/>
          <p:cNvSpPr/>
          <p:nvPr/>
        </p:nvSpPr>
        <p:spPr bwMode="auto">
          <a:xfrm>
            <a:off x="6226628" y="3483428"/>
            <a:ext cx="1059543" cy="449943"/>
          </a:xfrm>
          <a:prstGeom prst="rightArrow">
            <a:avLst/>
          </a:prstGeom>
          <a:solidFill>
            <a:srgbClr val="0D2C40"/>
          </a:solidFill>
          <a:ln w="12700"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5" name="Right Arrow 24"/>
          <p:cNvSpPr/>
          <p:nvPr/>
        </p:nvSpPr>
        <p:spPr bwMode="auto">
          <a:xfrm>
            <a:off x="6233885" y="4085772"/>
            <a:ext cx="1059543" cy="449943"/>
          </a:xfrm>
          <a:prstGeom prst="rightArrow">
            <a:avLst/>
          </a:prstGeom>
          <a:solidFill>
            <a:srgbClr val="02D35F"/>
          </a:solidFill>
          <a:ln w="12700"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7299726" y="3439883"/>
            <a:ext cx="625074" cy="523220"/>
          </a:xfrm>
          <a:prstGeom prst="rect">
            <a:avLst/>
          </a:prstGeom>
          <a:noFill/>
        </p:spPr>
        <p:txBody>
          <a:bodyPr wrap="square" rtlCol="0">
            <a:spAutoFit/>
          </a:bodyPr>
          <a:lstStyle/>
          <a:p>
            <a:r>
              <a:rPr lang="en-US" sz="2800" b="1" dirty="0" smtClean="0">
                <a:solidFill>
                  <a:srgbClr val="6698FC"/>
                </a:solidFill>
              </a:rPr>
              <a:t>CI</a:t>
            </a:r>
            <a:endParaRPr lang="en-US" sz="2800" b="1" dirty="0">
              <a:solidFill>
                <a:srgbClr val="6698FC"/>
              </a:solidFill>
            </a:endParaRPr>
          </a:p>
        </p:txBody>
      </p:sp>
      <p:sp>
        <p:nvSpPr>
          <p:cNvPr id="28" name="TextBox 27"/>
          <p:cNvSpPr txBox="1"/>
          <p:nvPr/>
        </p:nvSpPr>
        <p:spPr>
          <a:xfrm>
            <a:off x="7277955" y="4071255"/>
            <a:ext cx="704902" cy="523220"/>
          </a:xfrm>
          <a:prstGeom prst="rect">
            <a:avLst/>
          </a:prstGeom>
          <a:noFill/>
        </p:spPr>
        <p:txBody>
          <a:bodyPr wrap="square" rtlCol="0">
            <a:spAutoFit/>
          </a:bodyPr>
          <a:lstStyle/>
          <a:p>
            <a:r>
              <a:rPr lang="en-US" sz="2800" b="1" dirty="0" smtClean="0">
                <a:solidFill>
                  <a:srgbClr val="6698FC"/>
                </a:solidFill>
              </a:rPr>
              <a:t>CD</a:t>
            </a:r>
            <a:endParaRPr lang="en-US" sz="2800" b="1" dirty="0">
              <a:solidFill>
                <a:srgbClr val="6698F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2" y="0"/>
            <a:ext cx="1712328" cy="584775"/>
          </a:xfrm>
          <a:prstGeom prst="rect">
            <a:avLst/>
          </a:prstGeom>
          <a:noFill/>
        </p:spPr>
        <p:txBody>
          <a:bodyPr wrap="none" rtlCol="0">
            <a:spAutoFit/>
          </a:bodyPr>
          <a:lstStyle/>
          <a:p>
            <a:r>
              <a:rPr lang="en-US" sz="3200" b="1" dirty="0" smtClean="0">
                <a:solidFill>
                  <a:srgbClr val="6698FC"/>
                </a:solidFill>
              </a:rPr>
              <a:t>CI &amp; CD</a:t>
            </a:r>
            <a:endParaRPr lang="en-US" sz="3200" b="1" dirty="0">
              <a:solidFill>
                <a:srgbClr val="6698FC"/>
              </a:solidFill>
            </a:endParaRPr>
          </a:p>
        </p:txBody>
      </p:sp>
      <p:sp>
        <p:nvSpPr>
          <p:cNvPr id="4" name="TextBox 3"/>
          <p:cNvSpPr txBox="1"/>
          <p:nvPr/>
        </p:nvSpPr>
        <p:spPr>
          <a:xfrm>
            <a:off x="333828" y="827314"/>
            <a:ext cx="7489372" cy="4031873"/>
          </a:xfrm>
          <a:prstGeom prst="rect">
            <a:avLst/>
          </a:prstGeom>
          <a:noFill/>
        </p:spPr>
        <p:txBody>
          <a:bodyPr wrap="square" rtlCol="0">
            <a:spAutoFit/>
          </a:bodyPr>
          <a:lstStyle/>
          <a:p>
            <a:pPr algn="l"/>
            <a:r>
              <a:rPr lang="en-US" sz="2800" b="1" dirty="0"/>
              <a:t>Continuous </a:t>
            </a:r>
            <a:r>
              <a:rPr lang="en-US" sz="2800" b="1" dirty="0" smtClean="0"/>
              <a:t>integration</a:t>
            </a:r>
          </a:p>
          <a:p>
            <a:pPr algn="l"/>
            <a:endParaRPr lang="en-US" sz="2800" b="1" dirty="0"/>
          </a:p>
          <a:p>
            <a:pPr algn="l"/>
            <a:r>
              <a:rPr lang="en-US" sz="2000" dirty="0"/>
              <a:t>Developers practicing continuous integration merge their changes back to the main branch as often as possible. The developer's changes are validated by creating a build and running automated tests against the build. By doing so, you avoid the integration hell that usually happens when people wait for release day to merge their changes into the release branch</a:t>
            </a:r>
            <a:r>
              <a:rPr lang="en-US" sz="2000" dirty="0" smtClean="0"/>
              <a:t>.</a:t>
            </a:r>
          </a:p>
          <a:p>
            <a:pPr algn="l"/>
            <a:endParaRPr lang="en-US" sz="2000" dirty="0"/>
          </a:p>
          <a:p>
            <a:pPr algn="l"/>
            <a:r>
              <a:rPr lang="en-US" sz="2000" dirty="0"/>
              <a:t>Continuous integration puts a great emphasis on testing automation to check that the application is not broken whenever new commits are integrated into the main branch.</a:t>
            </a:r>
          </a:p>
        </p:txBody>
      </p:sp>
      <p:sp>
        <p:nvSpPr>
          <p:cNvPr id="5" name="TextBox 4"/>
          <p:cNvSpPr txBox="1"/>
          <p:nvPr/>
        </p:nvSpPr>
        <p:spPr>
          <a:xfrm>
            <a:off x="7830819" y="5196115"/>
            <a:ext cx="1313181" cy="338554"/>
          </a:xfrm>
          <a:prstGeom prst="rect">
            <a:avLst/>
          </a:prstGeom>
          <a:noFill/>
        </p:spPr>
        <p:txBody>
          <a:bodyPr wrap="none" rtlCol="0">
            <a:spAutoFit/>
          </a:bodyPr>
          <a:lstStyle/>
          <a:p>
            <a:r>
              <a:rPr lang="en-US" b="1" dirty="0" smtClean="0"/>
              <a:t>Continued..</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714" y="508000"/>
            <a:ext cx="7750628" cy="4832092"/>
          </a:xfrm>
          <a:prstGeom prst="rect">
            <a:avLst/>
          </a:prstGeom>
          <a:noFill/>
        </p:spPr>
        <p:txBody>
          <a:bodyPr wrap="square" rtlCol="0">
            <a:spAutoFit/>
          </a:bodyPr>
          <a:lstStyle/>
          <a:p>
            <a:pPr algn="l"/>
            <a:r>
              <a:rPr lang="en-US" sz="3200" b="1" dirty="0"/>
              <a:t>Continuous </a:t>
            </a:r>
            <a:r>
              <a:rPr lang="en-US" sz="3200" b="1" dirty="0" smtClean="0"/>
              <a:t>delivery</a:t>
            </a:r>
          </a:p>
          <a:p>
            <a:pPr algn="l"/>
            <a:endParaRPr lang="en-US" b="1" dirty="0"/>
          </a:p>
          <a:p>
            <a:pPr algn="l"/>
            <a:r>
              <a:rPr lang="en-US" sz="2000" dirty="0"/>
              <a:t>Continuous delivery is an extension of continuous integration to make sure that you can release new changes to your customers quickly in a sustainable way. This means that on top of having automated your testing, you also have automated your release process and you can deploy your application at any point of time by clicking on a button</a:t>
            </a:r>
            <a:r>
              <a:rPr lang="en-US" sz="2000" dirty="0" smtClean="0"/>
              <a:t>.</a:t>
            </a:r>
          </a:p>
          <a:p>
            <a:pPr algn="l"/>
            <a:endParaRPr lang="en-US" sz="2000" dirty="0"/>
          </a:p>
          <a:p>
            <a:pPr algn="l"/>
            <a:r>
              <a:rPr lang="en-US" sz="2000" dirty="0"/>
              <a:t>In theory, with continuous delivery, you can decide to release daily, weekly, fortnightly, or whatever suits your business requirements. However, if you truly want to get the benefits of continuous delivery, you should deploy to production as early as possible to make sure that you release small batches, that are easy to troubleshoot in case of a problem.</a:t>
            </a:r>
          </a:p>
        </p:txBody>
      </p:sp>
      <p:sp>
        <p:nvSpPr>
          <p:cNvPr id="3" name="TextBox 2"/>
          <p:cNvSpPr txBox="1"/>
          <p:nvPr/>
        </p:nvSpPr>
        <p:spPr>
          <a:xfrm>
            <a:off x="7830819" y="5196115"/>
            <a:ext cx="1313181" cy="338554"/>
          </a:xfrm>
          <a:prstGeom prst="rect">
            <a:avLst/>
          </a:prstGeom>
          <a:noFill/>
        </p:spPr>
        <p:txBody>
          <a:bodyPr wrap="none" rtlCol="0">
            <a:spAutoFit/>
          </a:bodyPr>
          <a:lstStyle/>
          <a:p>
            <a:r>
              <a:rPr lang="en-US" b="1" dirty="0" smtClean="0"/>
              <a:t>Continued..</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2518" y="493485"/>
            <a:ext cx="10393547" cy="2554545"/>
          </a:xfrm>
          <a:prstGeom prst="rect">
            <a:avLst/>
          </a:prstGeom>
          <a:noFill/>
        </p:spPr>
        <p:txBody>
          <a:bodyPr wrap="square" rtlCol="0">
            <a:spAutoFit/>
          </a:bodyPr>
          <a:lstStyle/>
          <a:p>
            <a:r>
              <a:rPr lang="en-US" sz="3200" b="1" dirty="0" smtClean="0"/>
              <a:t>Continuous delivery  </a:t>
            </a:r>
          </a:p>
          <a:p>
            <a:r>
              <a:rPr lang="en-US" sz="3200" b="1" dirty="0" err="1" smtClean="0"/>
              <a:t>vs</a:t>
            </a:r>
            <a:r>
              <a:rPr lang="en-US" sz="3200" b="1" dirty="0" smtClean="0"/>
              <a:t> </a:t>
            </a:r>
          </a:p>
          <a:p>
            <a:r>
              <a:rPr lang="en-US" sz="3200" b="1" dirty="0" smtClean="0"/>
              <a:t>Continuous deployment</a:t>
            </a:r>
          </a:p>
          <a:p>
            <a:endParaRPr lang="en-US" sz="3200" b="1" dirty="0" smtClean="0"/>
          </a:p>
          <a:p>
            <a:endParaRPr lang="en-US" sz="3200" dirty="0"/>
          </a:p>
        </p:txBody>
      </p:sp>
      <p:pic>
        <p:nvPicPr>
          <p:cNvPr id="3" name="Picture 2" descr="Accenture-Continuous-Delivery-Vs-Continuous-Deployment.png"/>
          <p:cNvPicPr>
            <a:picLocks noChangeAspect="1"/>
          </p:cNvPicPr>
          <p:nvPr/>
        </p:nvPicPr>
        <p:blipFill>
          <a:blip r:embed="rId2" cstate="print"/>
          <a:stretch>
            <a:fillRect/>
          </a:stretch>
        </p:blipFill>
        <p:spPr>
          <a:xfrm>
            <a:off x="478970" y="2239510"/>
            <a:ext cx="8171544" cy="328099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ools.jpeg"/>
          <p:cNvPicPr>
            <a:picLocks noChangeAspect="1"/>
          </p:cNvPicPr>
          <p:nvPr/>
        </p:nvPicPr>
        <p:blipFill>
          <a:blip r:embed="rId2" cstate="print"/>
          <a:stretch>
            <a:fillRect/>
          </a:stretch>
        </p:blipFill>
        <p:spPr>
          <a:xfrm>
            <a:off x="0" y="696686"/>
            <a:ext cx="9144000" cy="5368358"/>
          </a:xfrm>
          <a:prstGeom prst="rect">
            <a:avLst/>
          </a:prstGeom>
        </p:spPr>
      </p:pic>
      <p:sp>
        <p:nvSpPr>
          <p:cNvPr id="3" name="TextBox 2"/>
          <p:cNvSpPr txBox="1"/>
          <p:nvPr/>
        </p:nvSpPr>
        <p:spPr>
          <a:xfrm>
            <a:off x="0" y="0"/>
            <a:ext cx="4105547" cy="523220"/>
          </a:xfrm>
          <a:prstGeom prst="rect">
            <a:avLst/>
          </a:prstGeom>
          <a:noFill/>
        </p:spPr>
        <p:txBody>
          <a:bodyPr wrap="none" rtlCol="0">
            <a:spAutoFit/>
          </a:bodyPr>
          <a:lstStyle/>
          <a:p>
            <a:r>
              <a:rPr lang="en-US" sz="2800" b="1" dirty="0" smtClean="0">
                <a:solidFill>
                  <a:srgbClr val="6698FC"/>
                </a:solidFill>
              </a:rPr>
              <a:t>GENERALISED TOOLS</a:t>
            </a:r>
            <a:endParaRPr lang="en-US" b="1" dirty="0">
              <a:solidFill>
                <a:srgbClr val="6698FC"/>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indof.jpg"/>
          <p:cNvPicPr>
            <a:picLocks noChangeAspect="1"/>
          </p:cNvPicPr>
          <p:nvPr/>
        </p:nvPicPr>
        <p:blipFill>
          <a:blip r:embed="rId2" cstate="print"/>
          <a:stretch>
            <a:fillRect/>
          </a:stretch>
        </p:blipFill>
        <p:spPr>
          <a:xfrm>
            <a:off x="0" y="792956"/>
            <a:ext cx="9144000" cy="5272088"/>
          </a:xfrm>
          <a:prstGeom prst="rect">
            <a:avLst/>
          </a:prstGeom>
        </p:spPr>
      </p:pic>
      <p:sp>
        <p:nvSpPr>
          <p:cNvPr id="3" name="TextBox 2"/>
          <p:cNvSpPr txBox="1"/>
          <p:nvPr/>
        </p:nvSpPr>
        <p:spPr>
          <a:xfrm>
            <a:off x="0" y="0"/>
            <a:ext cx="3999685" cy="523220"/>
          </a:xfrm>
          <a:prstGeom prst="rect">
            <a:avLst/>
          </a:prstGeom>
          <a:noFill/>
        </p:spPr>
        <p:txBody>
          <a:bodyPr wrap="none" rtlCol="0">
            <a:spAutoFit/>
          </a:bodyPr>
          <a:lstStyle/>
          <a:p>
            <a:r>
              <a:rPr lang="en-US" sz="2800" b="1" dirty="0" smtClean="0">
                <a:solidFill>
                  <a:srgbClr val="6698FC"/>
                </a:solidFill>
              </a:rPr>
              <a:t>TOOLS USED BY M&amp;S</a:t>
            </a:r>
            <a:endParaRPr lang="en-US" sz="2800" b="1" dirty="0">
              <a:solidFill>
                <a:srgbClr val="6698F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dae00b44ad980028be0a3789851d9197"/>
          <p:cNvPicPr/>
          <p:nvPr/>
        </p:nvPicPr>
        <p:blipFill>
          <a:blip r:embed="rId2" cstate="print"/>
          <a:srcRect/>
          <a:stretch>
            <a:fillRect/>
          </a:stretch>
        </p:blipFill>
        <p:spPr bwMode="auto">
          <a:xfrm>
            <a:off x="0" y="470262"/>
            <a:ext cx="9144000" cy="54864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GCP Deliverable &amp; Presentation Graphics Standard - Master Slide">
  <a:themeElements>
    <a:clrScheme name="GCP Deliverable &amp; Presentation Graphics Standard - Master Slide 2">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FF9900"/>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
      <a:clrScheme name="GCP Deliverable &amp; Presentation Graphics Standard - Master Slide 2">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v1">
  <a:themeElements>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iv1 13">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v2">
  <a:themeElements>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iv2 13">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iv3">
  <a:themeElements>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iv3 13">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TotalTime>
  <Words>100</Words>
  <Application>Microsoft Office PowerPoint</Application>
  <PresentationFormat>On-screen Show (4:3)</PresentationFormat>
  <Paragraphs>24</Paragraphs>
  <Slides>11</Slides>
  <Notes>0</Notes>
  <HiddenSlides>0</HiddenSlides>
  <MMClips>0</MMClip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GCP Deliverable &amp; Presentation Graphics Standard - Master Slide</vt:lpstr>
      <vt:lpstr>div1</vt:lpstr>
      <vt:lpstr>div2</vt:lpstr>
      <vt:lpstr>div3</vt:lpstr>
      <vt:lpstr>Slide 0</vt:lpstr>
      <vt:lpstr>Slide 1</vt:lpstr>
      <vt:lpstr>Slide 2</vt:lpstr>
      <vt:lpstr>Slide 3</vt:lpstr>
      <vt:lpstr>Slide 4</vt:lpstr>
      <vt:lpstr>Slide 5</vt:lpstr>
      <vt:lpstr>Slide 6</vt:lpstr>
      <vt:lpstr>Slide 7</vt:lpstr>
      <vt:lpstr>Slide 8</vt:lpstr>
      <vt:lpstr>Slide 9</vt:lpstr>
      <vt:lpstr>Slide 10</vt:lpstr>
    </vt:vector>
  </TitlesOfParts>
  <Company>Tata Consultany Services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Manas Patel</dc:creator>
  <cp:lastModifiedBy>lap user</cp:lastModifiedBy>
  <cp:revision>40</cp:revision>
  <dcterms:created xsi:type="dcterms:W3CDTF">2007-07-05T04:39:57Z</dcterms:created>
  <dcterms:modified xsi:type="dcterms:W3CDTF">2018-01-21T09:29:56Z</dcterms:modified>
</cp:coreProperties>
</file>