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80" r:id="rId3"/>
    <p:sldId id="270" r:id="rId4"/>
    <p:sldId id="271" r:id="rId5"/>
    <p:sldId id="281" r:id="rId6"/>
    <p:sldId id="282" r:id="rId7"/>
    <p:sldId id="272" r:id="rId8"/>
    <p:sldId id="273" r:id="rId9"/>
    <p:sldId id="283" r:id="rId10"/>
    <p:sldId id="274" r:id="rId11"/>
    <p:sldId id="284" r:id="rId12"/>
    <p:sldId id="275" r:id="rId13"/>
    <p:sldId id="285" r:id="rId14"/>
    <p:sldId id="276" r:id="rId15"/>
    <p:sldId id="286" r:id="rId16"/>
    <p:sldId id="287" r:id="rId17"/>
    <p:sldId id="277" r:id="rId18"/>
    <p:sldId id="288" r:id="rId19"/>
    <p:sldId id="278" r:id="rId20"/>
    <p:sldId id="279" r:id="rId21"/>
    <p:sldId id="289" r:id="rId22"/>
    <p:sldId id="269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74" y="-270"/>
      </p:cViewPr>
      <p:guideLst>
        <p:guide orient="horz" pos="216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A7FB-2AC8-420E-8CA3-11E639EABD3B}" type="datetimeFigureOut">
              <a:rPr lang="pt-PT" smtClean="0"/>
              <a:pPr/>
              <a:t>17-06-2013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DEC37-D25F-45F6-904E-263B9ED9B481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DEC37-D25F-45F6-904E-263B9ED9B481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DEC37-D25F-45F6-904E-263B9ED9B481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926-6D86-429D-BCE1-DF053B7A1CC1}" type="datetimeFigureOut">
              <a:rPr lang="pt-PT" smtClean="0"/>
              <a:pPr/>
              <a:t>17-06-2013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D0-D6B8-4BE0-BED1-3E638C087EF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143642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926-6D86-429D-BCE1-DF053B7A1CC1}" type="datetimeFigureOut">
              <a:rPr lang="pt-PT" smtClean="0"/>
              <a:pPr/>
              <a:t>17-06-2013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D0-D6B8-4BE0-BED1-3E638C087EF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800033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926-6D86-429D-BCE1-DF053B7A1CC1}" type="datetimeFigureOut">
              <a:rPr lang="pt-PT" smtClean="0"/>
              <a:pPr/>
              <a:t>17-06-2013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D0-D6B8-4BE0-BED1-3E638C087EF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3346301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926-6D86-429D-BCE1-DF053B7A1CC1}" type="datetimeFigureOut">
              <a:rPr lang="pt-PT" smtClean="0"/>
              <a:pPr/>
              <a:t>17-06-2013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D0-D6B8-4BE0-BED1-3E638C087EF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7407434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926-6D86-429D-BCE1-DF053B7A1CC1}" type="datetimeFigureOut">
              <a:rPr lang="pt-PT" smtClean="0"/>
              <a:pPr/>
              <a:t>17-06-2013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D0-D6B8-4BE0-BED1-3E638C087EF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9256521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926-6D86-429D-BCE1-DF053B7A1CC1}" type="datetimeFigureOut">
              <a:rPr lang="pt-PT" smtClean="0"/>
              <a:pPr/>
              <a:t>17-06-2013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D0-D6B8-4BE0-BED1-3E638C087EF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65426420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926-6D86-429D-BCE1-DF053B7A1CC1}" type="datetimeFigureOut">
              <a:rPr lang="pt-PT" smtClean="0"/>
              <a:pPr/>
              <a:t>17-06-2013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D0-D6B8-4BE0-BED1-3E638C087EF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61102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926-6D86-429D-BCE1-DF053B7A1CC1}" type="datetimeFigureOut">
              <a:rPr lang="pt-PT" smtClean="0"/>
              <a:pPr/>
              <a:t>17-06-2013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D0-D6B8-4BE0-BED1-3E638C087EF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413934882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926-6D86-429D-BCE1-DF053B7A1CC1}" type="datetimeFigureOut">
              <a:rPr lang="pt-PT" smtClean="0"/>
              <a:pPr/>
              <a:t>17-06-2013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D0-D6B8-4BE0-BED1-3E638C087EF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0735129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926-6D86-429D-BCE1-DF053B7A1CC1}" type="datetimeFigureOut">
              <a:rPr lang="pt-PT" smtClean="0"/>
              <a:pPr/>
              <a:t>17-06-2013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D0-D6B8-4BE0-BED1-3E638C087EF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29416763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926-6D86-429D-BCE1-DF053B7A1CC1}" type="datetimeFigureOut">
              <a:rPr lang="pt-PT" smtClean="0"/>
              <a:pPr/>
              <a:t>17-06-2013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D0-D6B8-4BE0-BED1-3E638C087EF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814955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4926-6D86-429D-BCE1-DF053B7A1CC1}" type="datetimeFigureOut">
              <a:rPr lang="pt-PT" smtClean="0"/>
              <a:pPr/>
              <a:t>17-06-2013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D4D0-D6B8-4BE0-BED1-3E638C087EF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57015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a.png"/>
          <p:cNvPicPr>
            <a:picLocks noChangeAspect="1"/>
          </p:cNvPicPr>
          <p:nvPr/>
        </p:nvPicPr>
        <p:blipFill>
          <a:blip r:embed="rId5" cstate="print"/>
          <a:srcRect t="85694" b="11389"/>
          <a:stretch>
            <a:fillRect/>
          </a:stretch>
        </p:blipFill>
        <p:spPr>
          <a:xfrm>
            <a:off x="0" y="5838825"/>
            <a:ext cx="9144000" cy="200025"/>
          </a:xfrm>
          <a:prstGeom prst="rect">
            <a:avLst/>
          </a:prstGeom>
        </p:spPr>
      </p:pic>
      <p:pic>
        <p:nvPicPr>
          <p:cNvPr id="8" name="Picture 7" descr="Capa.png"/>
          <p:cNvPicPr>
            <a:picLocks noChangeAspect="1"/>
          </p:cNvPicPr>
          <p:nvPr/>
        </p:nvPicPr>
        <p:blipFill>
          <a:blip r:embed="rId5" cstate="print"/>
          <a:srcRect l="10104" t="76111" r="9792" b="14861"/>
          <a:stretch>
            <a:fillRect/>
          </a:stretch>
        </p:blipFill>
        <p:spPr>
          <a:xfrm>
            <a:off x="923925" y="5219700"/>
            <a:ext cx="7324725" cy="619125"/>
          </a:xfrm>
          <a:prstGeom prst="rect">
            <a:avLst/>
          </a:prstGeom>
        </p:spPr>
      </p:pic>
      <p:pic>
        <p:nvPicPr>
          <p:cNvPr id="9" name="Picture 8" descr="Capa.png"/>
          <p:cNvPicPr>
            <a:picLocks noChangeAspect="1"/>
          </p:cNvPicPr>
          <p:nvPr/>
        </p:nvPicPr>
        <p:blipFill>
          <a:blip r:embed="rId6" cstate="print"/>
          <a:srcRect l="10625" t="65278" r="41771" b="23333"/>
          <a:stretch>
            <a:fillRect/>
          </a:stretch>
        </p:blipFill>
        <p:spPr>
          <a:xfrm>
            <a:off x="971550" y="4476750"/>
            <a:ext cx="4352925" cy="781050"/>
          </a:xfrm>
          <a:prstGeom prst="rect">
            <a:avLst/>
          </a:prstGeom>
        </p:spPr>
      </p:pic>
      <p:pic>
        <p:nvPicPr>
          <p:cNvPr id="10" name="Picture 9" descr="Capa.png"/>
          <p:cNvPicPr>
            <a:picLocks noChangeAspect="1"/>
          </p:cNvPicPr>
          <p:nvPr/>
        </p:nvPicPr>
        <p:blipFill>
          <a:blip r:embed="rId6" cstate="print"/>
          <a:srcRect l="9375" t="54028" r="43125" b="34722"/>
          <a:stretch>
            <a:fillRect/>
          </a:stretch>
        </p:blipFill>
        <p:spPr>
          <a:xfrm>
            <a:off x="857250" y="3705225"/>
            <a:ext cx="4343400" cy="771525"/>
          </a:xfrm>
          <a:prstGeom prst="rect">
            <a:avLst/>
          </a:prstGeom>
        </p:spPr>
      </p:pic>
      <p:pic>
        <p:nvPicPr>
          <p:cNvPr id="11" name="Picture 10" descr="Capa.png"/>
          <p:cNvPicPr>
            <a:picLocks noChangeAspect="1"/>
          </p:cNvPicPr>
          <p:nvPr/>
        </p:nvPicPr>
        <p:blipFill>
          <a:blip r:embed="rId6" cstate="print"/>
          <a:srcRect r="56562" b="45694"/>
          <a:stretch>
            <a:fillRect/>
          </a:stretch>
        </p:blipFill>
        <p:spPr>
          <a:xfrm>
            <a:off x="0" y="0"/>
            <a:ext cx="3971925" cy="3724275"/>
          </a:xfrm>
          <a:prstGeom prst="rect">
            <a:avLst/>
          </a:prstGeom>
        </p:spPr>
      </p:pic>
      <p:pic>
        <p:nvPicPr>
          <p:cNvPr id="13" name="Picture 12" descr="Capa.png"/>
          <p:cNvPicPr>
            <a:picLocks noChangeAspect="1"/>
          </p:cNvPicPr>
          <p:nvPr/>
        </p:nvPicPr>
        <p:blipFill>
          <a:blip r:embed="rId6" cstate="print"/>
          <a:srcRect l="56563" t="52778" r="20937" b="35278"/>
          <a:stretch>
            <a:fillRect/>
          </a:stretch>
        </p:blipFill>
        <p:spPr>
          <a:xfrm>
            <a:off x="5172075" y="3619500"/>
            <a:ext cx="2057400" cy="819150"/>
          </a:xfrm>
          <a:prstGeom prst="rect">
            <a:avLst/>
          </a:prstGeom>
        </p:spPr>
      </p:pic>
      <p:pic>
        <p:nvPicPr>
          <p:cNvPr id="14" name="Picture 13" descr="Capa.png"/>
          <p:cNvPicPr>
            <a:picLocks noChangeAspect="1"/>
          </p:cNvPicPr>
          <p:nvPr/>
        </p:nvPicPr>
        <p:blipFill>
          <a:blip r:embed="rId6" cstate="print"/>
          <a:srcRect l="58437" t="65139" r="19584" b="24722"/>
          <a:stretch>
            <a:fillRect/>
          </a:stretch>
        </p:blipFill>
        <p:spPr>
          <a:xfrm>
            <a:off x="5343525" y="4467225"/>
            <a:ext cx="2009775" cy="695325"/>
          </a:xfrm>
          <a:prstGeom prst="rect">
            <a:avLst/>
          </a:prstGeom>
        </p:spPr>
      </p:pic>
      <p:pic>
        <p:nvPicPr>
          <p:cNvPr id="15" name="Picture 14" descr="Capa_2.png"/>
          <p:cNvPicPr>
            <a:picLocks noChangeAspect="1"/>
          </p:cNvPicPr>
          <p:nvPr/>
        </p:nvPicPr>
        <p:blipFill>
          <a:blip r:embed="rId7" cstate="print"/>
          <a:srcRect l="61042" b="22639"/>
          <a:stretch>
            <a:fillRect/>
          </a:stretch>
        </p:blipFill>
        <p:spPr>
          <a:xfrm>
            <a:off x="5581650" y="0"/>
            <a:ext cx="3562350" cy="5305425"/>
          </a:xfrm>
          <a:prstGeom prst="rect">
            <a:avLst/>
          </a:prstGeom>
        </p:spPr>
      </p:pic>
      <p:pic>
        <p:nvPicPr>
          <p:cNvPr id="16" name="Picture 15" descr="Capa_1.png"/>
          <p:cNvPicPr>
            <a:picLocks noChangeAspect="1"/>
          </p:cNvPicPr>
          <p:nvPr/>
        </p:nvPicPr>
        <p:blipFill>
          <a:blip r:embed="rId8" cstate="print"/>
          <a:srcRect l="63125" t="7083" b="25833"/>
          <a:stretch>
            <a:fillRect/>
          </a:stretch>
        </p:blipFill>
        <p:spPr>
          <a:xfrm>
            <a:off x="5772150" y="485775"/>
            <a:ext cx="3371850" cy="4600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5_Pablito.png"/>
          <p:cNvPicPr>
            <a:picLocks noChangeAspect="1"/>
          </p:cNvPicPr>
          <p:nvPr/>
        </p:nvPicPr>
        <p:blipFill>
          <a:blip r:embed="rId5" cstate="print"/>
          <a:srcRect r="70673" b="40256"/>
          <a:stretch>
            <a:fillRect/>
          </a:stretch>
        </p:blipFill>
        <p:spPr>
          <a:xfrm>
            <a:off x="0" y="0"/>
            <a:ext cx="2681654" cy="4097215"/>
          </a:xfrm>
          <a:prstGeom prst="rect">
            <a:avLst/>
          </a:prstGeom>
        </p:spPr>
      </p:pic>
      <p:pic>
        <p:nvPicPr>
          <p:cNvPr id="9" name="Picture 8" descr="S5_Pablito.png"/>
          <p:cNvPicPr>
            <a:picLocks noChangeAspect="1"/>
          </p:cNvPicPr>
          <p:nvPr/>
        </p:nvPicPr>
        <p:blipFill>
          <a:blip r:embed="rId6" cstate="print"/>
          <a:srcRect l="29895" t="33750" r="8750" b="62361"/>
          <a:stretch>
            <a:fillRect/>
          </a:stretch>
        </p:blipFill>
        <p:spPr>
          <a:xfrm>
            <a:off x="2733675" y="2314575"/>
            <a:ext cx="5610225" cy="26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5_Pablito.png"/>
          <p:cNvPicPr>
            <a:picLocks noChangeAspect="1"/>
          </p:cNvPicPr>
          <p:nvPr/>
        </p:nvPicPr>
        <p:blipFill>
          <a:blip r:embed="rId5" cstate="print"/>
          <a:srcRect r="70673" b="40256"/>
          <a:stretch>
            <a:fillRect/>
          </a:stretch>
        </p:blipFill>
        <p:spPr>
          <a:xfrm>
            <a:off x="0" y="0"/>
            <a:ext cx="2681654" cy="4097215"/>
          </a:xfrm>
          <a:prstGeom prst="rect">
            <a:avLst/>
          </a:prstGeom>
        </p:spPr>
      </p:pic>
      <p:pic>
        <p:nvPicPr>
          <p:cNvPr id="7" name="Picture 6" descr="S5_Pablito.png"/>
          <p:cNvPicPr>
            <a:picLocks noChangeAspect="1"/>
          </p:cNvPicPr>
          <p:nvPr/>
        </p:nvPicPr>
        <p:blipFill>
          <a:blip r:embed="rId6" cstate="print"/>
          <a:srcRect l="10104" t="59722" r="7188" b="15000"/>
          <a:stretch>
            <a:fillRect/>
          </a:stretch>
        </p:blipFill>
        <p:spPr>
          <a:xfrm>
            <a:off x="923925" y="4095750"/>
            <a:ext cx="7562850" cy="1733550"/>
          </a:xfrm>
          <a:prstGeom prst="rect">
            <a:avLst/>
          </a:prstGeom>
        </p:spPr>
      </p:pic>
      <p:pic>
        <p:nvPicPr>
          <p:cNvPr id="8" name="Picture 7" descr="S5_Pablito.png"/>
          <p:cNvPicPr>
            <a:picLocks noChangeAspect="1"/>
          </p:cNvPicPr>
          <p:nvPr/>
        </p:nvPicPr>
        <p:blipFill>
          <a:blip r:embed="rId6" cstate="print"/>
          <a:srcRect l="30000" t="41528" r="7188" b="40417"/>
          <a:stretch>
            <a:fillRect/>
          </a:stretch>
        </p:blipFill>
        <p:spPr>
          <a:xfrm>
            <a:off x="2743200" y="2847975"/>
            <a:ext cx="5743575" cy="1238250"/>
          </a:xfrm>
          <a:prstGeom prst="rect">
            <a:avLst/>
          </a:prstGeom>
        </p:spPr>
      </p:pic>
      <p:pic>
        <p:nvPicPr>
          <p:cNvPr id="9" name="Picture 8" descr="S5_Pablito.png"/>
          <p:cNvPicPr>
            <a:picLocks noChangeAspect="1"/>
          </p:cNvPicPr>
          <p:nvPr/>
        </p:nvPicPr>
        <p:blipFill>
          <a:blip r:embed="rId6" cstate="print"/>
          <a:srcRect l="29895" t="37778" r="8750" b="58333"/>
          <a:stretch>
            <a:fillRect/>
          </a:stretch>
        </p:blipFill>
        <p:spPr>
          <a:xfrm>
            <a:off x="2733675" y="2590800"/>
            <a:ext cx="5610225" cy="266700"/>
          </a:xfrm>
          <a:prstGeom prst="rect">
            <a:avLst/>
          </a:prstGeom>
        </p:spPr>
      </p:pic>
      <p:pic>
        <p:nvPicPr>
          <p:cNvPr id="10" name="Picture 9" descr="S5_Pablito.png"/>
          <p:cNvPicPr>
            <a:picLocks noChangeAspect="1"/>
          </p:cNvPicPr>
          <p:nvPr/>
        </p:nvPicPr>
        <p:blipFill>
          <a:blip r:embed="rId6" cstate="print"/>
          <a:srcRect l="66979" t="24652" r="17917" b="66945"/>
          <a:stretch>
            <a:fillRect/>
          </a:stretch>
        </p:blipFill>
        <p:spPr>
          <a:xfrm>
            <a:off x="6124575" y="1690688"/>
            <a:ext cx="1381125" cy="576262"/>
          </a:xfrm>
          <a:prstGeom prst="rect">
            <a:avLst/>
          </a:prstGeom>
        </p:spPr>
      </p:pic>
      <p:pic>
        <p:nvPicPr>
          <p:cNvPr id="11" name="Picture 10" descr="S5_Pablito.png"/>
          <p:cNvPicPr>
            <a:picLocks noChangeAspect="1"/>
          </p:cNvPicPr>
          <p:nvPr/>
        </p:nvPicPr>
        <p:blipFill>
          <a:blip r:embed="rId6" cstate="print"/>
          <a:srcRect l="29895" t="14861" r="55834" b="75139"/>
          <a:stretch>
            <a:fillRect/>
          </a:stretch>
        </p:blipFill>
        <p:spPr>
          <a:xfrm>
            <a:off x="2733675" y="1019175"/>
            <a:ext cx="1304925" cy="685800"/>
          </a:xfrm>
          <a:prstGeom prst="rect">
            <a:avLst/>
          </a:prstGeom>
        </p:spPr>
      </p:pic>
      <p:pic>
        <p:nvPicPr>
          <p:cNvPr id="12" name="Picture 11" descr="S5_Pablito.png"/>
          <p:cNvPicPr>
            <a:picLocks noChangeAspect="1"/>
          </p:cNvPicPr>
          <p:nvPr/>
        </p:nvPicPr>
        <p:blipFill>
          <a:blip r:embed="rId6" cstate="print"/>
          <a:srcRect l="35572" t="24861" r="50834" b="66945"/>
          <a:stretch>
            <a:fillRect/>
          </a:stretch>
        </p:blipFill>
        <p:spPr>
          <a:xfrm>
            <a:off x="3252788" y="1704975"/>
            <a:ext cx="1243012" cy="561975"/>
          </a:xfrm>
          <a:prstGeom prst="rect">
            <a:avLst/>
          </a:prstGeom>
        </p:spPr>
      </p:pic>
      <p:pic>
        <p:nvPicPr>
          <p:cNvPr id="13" name="Picture 12" descr="S5_Pablito.png"/>
          <p:cNvPicPr>
            <a:picLocks noChangeAspect="1"/>
          </p:cNvPicPr>
          <p:nvPr/>
        </p:nvPicPr>
        <p:blipFill>
          <a:blip r:embed="rId6" cstate="print"/>
          <a:srcRect l="46926" t="16319" r="39688" b="74792"/>
          <a:stretch>
            <a:fillRect/>
          </a:stretch>
        </p:blipFill>
        <p:spPr>
          <a:xfrm>
            <a:off x="4291013" y="1119188"/>
            <a:ext cx="1223962" cy="609600"/>
          </a:xfrm>
          <a:prstGeom prst="rect">
            <a:avLst/>
          </a:prstGeom>
        </p:spPr>
      </p:pic>
      <p:pic>
        <p:nvPicPr>
          <p:cNvPr id="14" name="Picture 13" descr="S5_Pablito.png"/>
          <p:cNvPicPr>
            <a:picLocks noChangeAspect="1"/>
          </p:cNvPicPr>
          <p:nvPr/>
        </p:nvPicPr>
        <p:blipFill>
          <a:blip r:embed="rId6" cstate="print"/>
          <a:srcRect l="51614" t="25000" r="34844" b="66945"/>
          <a:stretch>
            <a:fillRect/>
          </a:stretch>
        </p:blipFill>
        <p:spPr>
          <a:xfrm>
            <a:off x="4719638" y="1714500"/>
            <a:ext cx="1238250" cy="552450"/>
          </a:xfrm>
          <a:prstGeom prst="rect">
            <a:avLst/>
          </a:prstGeom>
        </p:spPr>
      </p:pic>
      <p:pic>
        <p:nvPicPr>
          <p:cNvPr id="15" name="Picture 14" descr="S5_Pablito.png"/>
          <p:cNvPicPr>
            <a:picLocks noChangeAspect="1"/>
          </p:cNvPicPr>
          <p:nvPr/>
        </p:nvPicPr>
        <p:blipFill>
          <a:blip r:embed="rId6" cstate="print"/>
          <a:srcRect l="62291" t="15833" r="23959" b="75000"/>
          <a:stretch>
            <a:fillRect/>
          </a:stretch>
        </p:blipFill>
        <p:spPr>
          <a:xfrm>
            <a:off x="5695950" y="1085850"/>
            <a:ext cx="1257300" cy="628650"/>
          </a:xfrm>
          <a:prstGeom prst="rect">
            <a:avLst/>
          </a:prstGeom>
        </p:spPr>
      </p:pic>
      <p:pic>
        <p:nvPicPr>
          <p:cNvPr id="16" name="Picture 15" descr="S5_Pablito.png"/>
          <p:cNvPicPr>
            <a:picLocks noChangeAspect="1"/>
          </p:cNvPicPr>
          <p:nvPr/>
        </p:nvPicPr>
        <p:blipFill>
          <a:blip r:embed="rId6" cstate="print"/>
          <a:srcRect l="29895" t="33750" r="8750" b="62361"/>
          <a:stretch>
            <a:fillRect/>
          </a:stretch>
        </p:blipFill>
        <p:spPr>
          <a:xfrm>
            <a:off x="2733675" y="2314575"/>
            <a:ext cx="5610225" cy="26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S6_Pablito_3.png"/>
          <p:cNvPicPr>
            <a:picLocks noChangeAspect="1"/>
          </p:cNvPicPr>
          <p:nvPr/>
        </p:nvPicPr>
        <p:blipFill>
          <a:blip r:embed="rId5" cstate="print"/>
          <a:srcRect l="66250" b="43846"/>
          <a:stretch>
            <a:fillRect/>
          </a:stretch>
        </p:blipFill>
        <p:spPr>
          <a:xfrm>
            <a:off x="6057900" y="0"/>
            <a:ext cx="3086100" cy="3851031"/>
          </a:xfrm>
          <a:prstGeom prst="rect">
            <a:avLst/>
          </a:prstGeom>
        </p:spPr>
      </p:pic>
      <p:pic>
        <p:nvPicPr>
          <p:cNvPr id="20" name="Picture 19" descr="S6_Pablito_2.png"/>
          <p:cNvPicPr>
            <a:picLocks noChangeAspect="1"/>
          </p:cNvPicPr>
          <p:nvPr/>
        </p:nvPicPr>
        <p:blipFill>
          <a:blip r:embed="rId6" cstate="print"/>
          <a:srcRect l="22788" t="22308" r="33462" b="72179"/>
          <a:stretch>
            <a:fillRect/>
          </a:stretch>
        </p:blipFill>
        <p:spPr>
          <a:xfrm>
            <a:off x="2083777" y="1529862"/>
            <a:ext cx="4000500" cy="3780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S6_Pablito.png"/>
          <p:cNvPicPr>
            <a:picLocks noChangeAspect="1"/>
          </p:cNvPicPr>
          <p:nvPr/>
        </p:nvPicPr>
        <p:blipFill>
          <a:blip r:embed="rId5" cstate="print"/>
          <a:srcRect t="42179" r="60865"/>
          <a:stretch>
            <a:fillRect/>
          </a:stretch>
        </p:blipFill>
        <p:spPr>
          <a:xfrm>
            <a:off x="0" y="2892669"/>
            <a:ext cx="3578469" cy="3965331"/>
          </a:xfrm>
          <a:prstGeom prst="rect">
            <a:avLst/>
          </a:prstGeom>
        </p:spPr>
      </p:pic>
      <p:pic>
        <p:nvPicPr>
          <p:cNvPr id="17" name="Picture 16" descr="S6_Pablito_1.png"/>
          <p:cNvPicPr>
            <a:picLocks noChangeAspect="1"/>
          </p:cNvPicPr>
          <p:nvPr/>
        </p:nvPicPr>
        <p:blipFill>
          <a:blip r:embed="rId6" cstate="print"/>
          <a:srcRect t="85513" r="77212"/>
          <a:stretch>
            <a:fillRect/>
          </a:stretch>
        </p:blipFill>
        <p:spPr>
          <a:xfrm>
            <a:off x="0" y="5864469"/>
            <a:ext cx="2083777" cy="993531"/>
          </a:xfrm>
          <a:prstGeom prst="rect">
            <a:avLst/>
          </a:prstGeom>
        </p:spPr>
      </p:pic>
      <p:pic>
        <p:nvPicPr>
          <p:cNvPr id="18" name="Picture 17" descr="S6_Pablito_2.png"/>
          <p:cNvPicPr>
            <a:picLocks noChangeAspect="1"/>
          </p:cNvPicPr>
          <p:nvPr/>
        </p:nvPicPr>
        <p:blipFill>
          <a:blip r:embed="rId7" cstate="print"/>
          <a:srcRect l="46057" t="57436" r="18174" b="27180"/>
          <a:stretch>
            <a:fillRect/>
          </a:stretch>
        </p:blipFill>
        <p:spPr>
          <a:xfrm>
            <a:off x="4211515" y="3938954"/>
            <a:ext cx="3270739" cy="1055077"/>
          </a:xfrm>
          <a:prstGeom prst="rect">
            <a:avLst/>
          </a:prstGeom>
        </p:spPr>
      </p:pic>
      <p:pic>
        <p:nvPicPr>
          <p:cNvPr id="19" name="Picture 18" descr="S6_Pablito_3.png"/>
          <p:cNvPicPr>
            <a:picLocks noChangeAspect="1"/>
          </p:cNvPicPr>
          <p:nvPr/>
        </p:nvPicPr>
        <p:blipFill>
          <a:blip r:embed="rId8" cstate="print"/>
          <a:srcRect l="66250" b="43846"/>
          <a:stretch>
            <a:fillRect/>
          </a:stretch>
        </p:blipFill>
        <p:spPr>
          <a:xfrm>
            <a:off x="6057900" y="0"/>
            <a:ext cx="3086100" cy="3851031"/>
          </a:xfrm>
          <a:prstGeom prst="rect">
            <a:avLst/>
          </a:prstGeom>
        </p:spPr>
      </p:pic>
      <p:pic>
        <p:nvPicPr>
          <p:cNvPr id="20" name="Picture 19" descr="S6_Pablito_2.png"/>
          <p:cNvPicPr>
            <a:picLocks noChangeAspect="1"/>
          </p:cNvPicPr>
          <p:nvPr/>
        </p:nvPicPr>
        <p:blipFill>
          <a:blip r:embed="rId7" cstate="print"/>
          <a:srcRect l="22788" t="22308" r="33462" b="72179"/>
          <a:stretch>
            <a:fillRect/>
          </a:stretch>
        </p:blipFill>
        <p:spPr>
          <a:xfrm>
            <a:off x="2083777" y="1529862"/>
            <a:ext cx="4000500" cy="378069"/>
          </a:xfrm>
          <a:prstGeom prst="rect">
            <a:avLst/>
          </a:prstGeom>
        </p:spPr>
      </p:pic>
      <p:pic>
        <p:nvPicPr>
          <p:cNvPr id="21" name="Picture 20" descr="S6_Pablito_2.png"/>
          <p:cNvPicPr>
            <a:picLocks noChangeAspect="1"/>
          </p:cNvPicPr>
          <p:nvPr/>
        </p:nvPicPr>
        <p:blipFill>
          <a:blip r:embed="rId7" cstate="print"/>
          <a:srcRect l="22788" t="27436" r="33462" b="55257"/>
          <a:stretch>
            <a:fillRect/>
          </a:stretch>
        </p:blipFill>
        <p:spPr>
          <a:xfrm>
            <a:off x="2083777" y="1881554"/>
            <a:ext cx="4000500" cy="1186961"/>
          </a:xfrm>
          <a:prstGeom prst="rect">
            <a:avLst/>
          </a:prstGeom>
        </p:spPr>
      </p:pic>
      <p:pic>
        <p:nvPicPr>
          <p:cNvPr id="22" name="Picture 21" descr="S6_Pablito_2.png"/>
          <p:cNvPicPr>
            <a:picLocks noChangeAspect="1"/>
          </p:cNvPicPr>
          <p:nvPr/>
        </p:nvPicPr>
        <p:blipFill>
          <a:blip r:embed="rId7" cstate="print"/>
          <a:srcRect l="22788" t="45128" r="33462" b="43590"/>
          <a:stretch>
            <a:fillRect/>
          </a:stretch>
        </p:blipFill>
        <p:spPr>
          <a:xfrm>
            <a:off x="2083777" y="3094892"/>
            <a:ext cx="4000500" cy="773723"/>
          </a:xfrm>
          <a:prstGeom prst="rect">
            <a:avLst/>
          </a:prstGeom>
        </p:spPr>
      </p:pic>
      <p:pic>
        <p:nvPicPr>
          <p:cNvPr id="24" name="Picture 23" descr="S6_Pablito_2.png"/>
          <p:cNvPicPr>
            <a:picLocks noChangeAspect="1"/>
          </p:cNvPicPr>
          <p:nvPr/>
        </p:nvPicPr>
        <p:blipFill>
          <a:blip r:embed="rId7" cstate="print"/>
          <a:srcRect l="46057" t="72948" r="6924" b="18334"/>
          <a:stretch>
            <a:fillRect/>
          </a:stretch>
        </p:blipFill>
        <p:spPr>
          <a:xfrm>
            <a:off x="4211515" y="5002823"/>
            <a:ext cx="4299439" cy="597877"/>
          </a:xfrm>
          <a:prstGeom prst="rect">
            <a:avLst/>
          </a:prstGeom>
        </p:spPr>
      </p:pic>
      <p:pic>
        <p:nvPicPr>
          <p:cNvPr id="25" name="Picture 24" descr="S6_Pablito_1.png"/>
          <p:cNvPicPr>
            <a:picLocks noChangeAspect="1"/>
          </p:cNvPicPr>
          <p:nvPr/>
        </p:nvPicPr>
        <p:blipFill>
          <a:blip r:embed="rId6" cstate="print"/>
          <a:srcRect l="26923" t="50513" r="52404" b="15769"/>
          <a:stretch>
            <a:fillRect/>
          </a:stretch>
        </p:blipFill>
        <p:spPr>
          <a:xfrm>
            <a:off x="2461846" y="3464169"/>
            <a:ext cx="1890346" cy="2312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2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-2.22222E-6 -0.0143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2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6 L 1.11111E-6 0.01759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S7_Pablito.png"/>
          <p:cNvPicPr>
            <a:picLocks noChangeAspect="1"/>
          </p:cNvPicPr>
          <p:nvPr/>
        </p:nvPicPr>
        <p:blipFill>
          <a:blip r:embed="rId5" cstate="print"/>
          <a:srcRect r="72604" b="41806"/>
          <a:stretch>
            <a:fillRect/>
          </a:stretch>
        </p:blipFill>
        <p:spPr>
          <a:xfrm>
            <a:off x="0" y="0"/>
            <a:ext cx="2505075" cy="3990975"/>
          </a:xfrm>
          <a:prstGeom prst="rect">
            <a:avLst/>
          </a:prstGeom>
        </p:spPr>
      </p:pic>
      <p:pic>
        <p:nvPicPr>
          <p:cNvPr id="23" name="Picture 22" descr="S7_Pablito.png"/>
          <p:cNvPicPr>
            <a:picLocks noChangeAspect="1"/>
          </p:cNvPicPr>
          <p:nvPr/>
        </p:nvPicPr>
        <p:blipFill>
          <a:blip r:embed="rId5" cstate="print"/>
          <a:srcRect l="27813" t="8194" r="31458" b="83889"/>
          <a:stretch>
            <a:fillRect/>
          </a:stretch>
        </p:blipFill>
        <p:spPr>
          <a:xfrm>
            <a:off x="2543175" y="561975"/>
            <a:ext cx="3724275" cy="542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S7_Pablito.png"/>
          <p:cNvPicPr>
            <a:picLocks noChangeAspect="1"/>
          </p:cNvPicPr>
          <p:nvPr/>
        </p:nvPicPr>
        <p:blipFill>
          <a:blip r:embed="rId5" cstate="print"/>
          <a:srcRect r="72604" b="41806"/>
          <a:stretch>
            <a:fillRect/>
          </a:stretch>
        </p:blipFill>
        <p:spPr>
          <a:xfrm>
            <a:off x="0" y="0"/>
            <a:ext cx="2505075" cy="3990975"/>
          </a:xfrm>
          <a:prstGeom prst="rect">
            <a:avLst/>
          </a:prstGeom>
        </p:spPr>
      </p:pic>
      <p:pic>
        <p:nvPicPr>
          <p:cNvPr id="15" name="Picture 14" descr="S7_Pablito.png"/>
          <p:cNvPicPr>
            <a:picLocks noChangeAspect="1"/>
          </p:cNvPicPr>
          <p:nvPr/>
        </p:nvPicPr>
        <p:blipFill>
          <a:blip r:embed="rId5" cstate="print"/>
          <a:srcRect l="28125" t="45278" r="12083" b="8750"/>
          <a:stretch>
            <a:fillRect/>
          </a:stretch>
        </p:blipFill>
        <p:spPr>
          <a:xfrm>
            <a:off x="2571750" y="3105150"/>
            <a:ext cx="5467350" cy="3152775"/>
          </a:xfrm>
          <a:prstGeom prst="rect">
            <a:avLst/>
          </a:prstGeom>
        </p:spPr>
      </p:pic>
      <p:pic>
        <p:nvPicPr>
          <p:cNvPr id="23" name="Picture 22" descr="S7_Pablito.png"/>
          <p:cNvPicPr>
            <a:picLocks noChangeAspect="1"/>
          </p:cNvPicPr>
          <p:nvPr/>
        </p:nvPicPr>
        <p:blipFill>
          <a:blip r:embed="rId5" cstate="print"/>
          <a:srcRect l="27813" t="8194" r="31458" b="83889"/>
          <a:stretch>
            <a:fillRect/>
          </a:stretch>
        </p:blipFill>
        <p:spPr>
          <a:xfrm>
            <a:off x="2543175" y="561975"/>
            <a:ext cx="3724275" cy="542925"/>
          </a:xfrm>
          <a:prstGeom prst="rect">
            <a:avLst/>
          </a:prstGeom>
        </p:spPr>
      </p:pic>
      <p:pic>
        <p:nvPicPr>
          <p:cNvPr id="26" name="Picture 25" descr="S7_Pablito.png"/>
          <p:cNvPicPr>
            <a:picLocks noChangeAspect="1"/>
          </p:cNvPicPr>
          <p:nvPr/>
        </p:nvPicPr>
        <p:blipFill>
          <a:blip r:embed="rId5" cstate="print"/>
          <a:srcRect l="27813" t="37222" r="12083" b="53611"/>
          <a:stretch>
            <a:fillRect/>
          </a:stretch>
        </p:blipFill>
        <p:spPr>
          <a:xfrm>
            <a:off x="2543175" y="2552700"/>
            <a:ext cx="5495925" cy="628650"/>
          </a:xfrm>
          <a:prstGeom prst="rect">
            <a:avLst/>
          </a:prstGeom>
        </p:spPr>
      </p:pic>
      <p:pic>
        <p:nvPicPr>
          <p:cNvPr id="27" name="Picture 26" descr="S7_Pablito.png"/>
          <p:cNvPicPr>
            <a:picLocks noChangeAspect="1"/>
          </p:cNvPicPr>
          <p:nvPr/>
        </p:nvPicPr>
        <p:blipFill>
          <a:blip r:embed="rId5" cstate="print"/>
          <a:srcRect l="28125" t="15972" r="12083" b="62778"/>
          <a:stretch>
            <a:fillRect/>
          </a:stretch>
        </p:blipFill>
        <p:spPr>
          <a:xfrm>
            <a:off x="2571750" y="1095375"/>
            <a:ext cx="5467350" cy="1457325"/>
          </a:xfrm>
          <a:prstGeom prst="rect">
            <a:avLst/>
          </a:prstGeom>
        </p:spPr>
      </p:pic>
      <p:pic>
        <p:nvPicPr>
          <p:cNvPr id="28" name="Picture 27" descr="S7_Pablito_1.png"/>
          <p:cNvPicPr>
            <a:picLocks noChangeAspect="1"/>
          </p:cNvPicPr>
          <p:nvPr/>
        </p:nvPicPr>
        <p:blipFill>
          <a:blip r:embed="rId6" cstate="print"/>
          <a:srcRect l="65521" t="51944"/>
          <a:stretch>
            <a:fillRect/>
          </a:stretch>
        </p:blipFill>
        <p:spPr>
          <a:xfrm>
            <a:off x="6229350" y="3562350"/>
            <a:ext cx="3152775" cy="3295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5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8_Pablito.png"/>
          <p:cNvPicPr>
            <a:picLocks noChangeAspect="1"/>
          </p:cNvPicPr>
          <p:nvPr/>
        </p:nvPicPr>
        <p:blipFill>
          <a:blip r:embed="rId5" cstate="print"/>
          <a:srcRect l="64896" t="34722"/>
          <a:stretch>
            <a:fillRect/>
          </a:stretch>
        </p:blipFill>
        <p:spPr>
          <a:xfrm>
            <a:off x="5934075" y="2381250"/>
            <a:ext cx="3209925" cy="4476750"/>
          </a:xfrm>
          <a:prstGeom prst="rect">
            <a:avLst/>
          </a:prstGeom>
        </p:spPr>
      </p:pic>
      <p:pic>
        <p:nvPicPr>
          <p:cNvPr id="12" name="Picture 11" descr="S8_Pablito_1.png"/>
          <p:cNvPicPr>
            <a:picLocks noChangeAspect="1"/>
          </p:cNvPicPr>
          <p:nvPr/>
        </p:nvPicPr>
        <p:blipFill>
          <a:blip r:embed="rId6" cstate="print"/>
          <a:srcRect l="11354" t="51389" r="32396" b="44305"/>
          <a:stretch>
            <a:fillRect/>
          </a:stretch>
        </p:blipFill>
        <p:spPr>
          <a:xfrm>
            <a:off x="1038225" y="3524250"/>
            <a:ext cx="5143500" cy="295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8_Pablito.png"/>
          <p:cNvPicPr>
            <a:picLocks noChangeAspect="1"/>
          </p:cNvPicPr>
          <p:nvPr/>
        </p:nvPicPr>
        <p:blipFill>
          <a:blip r:embed="rId5" cstate="print"/>
          <a:srcRect l="64896" t="34722"/>
          <a:stretch>
            <a:fillRect/>
          </a:stretch>
        </p:blipFill>
        <p:spPr>
          <a:xfrm>
            <a:off x="5934075" y="2381250"/>
            <a:ext cx="3209925" cy="4476750"/>
          </a:xfrm>
          <a:prstGeom prst="rect">
            <a:avLst/>
          </a:prstGeom>
        </p:spPr>
      </p:pic>
      <p:pic>
        <p:nvPicPr>
          <p:cNvPr id="12" name="Picture 11" descr="S8_Pablito_1.png"/>
          <p:cNvPicPr>
            <a:picLocks noChangeAspect="1"/>
          </p:cNvPicPr>
          <p:nvPr/>
        </p:nvPicPr>
        <p:blipFill>
          <a:blip r:embed="rId6" cstate="print"/>
          <a:srcRect l="11146" t="50834" r="32396" b="44305"/>
          <a:stretch>
            <a:fillRect/>
          </a:stretch>
        </p:blipFill>
        <p:spPr>
          <a:xfrm>
            <a:off x="1019175" y="3486150"/>
            <a:ext cx="5162550" cy="333375"/>
          </a:xfrm>
          <a:prstGeom prst="rect">
            <a:avLst/>
          </a:prstGeom>
        </p:spPr>
      </p:pic>
      <p:pic>
        <p:nvPicPr>
          <p:cNvPr id="13" name="Picture 12" descr="S8_Pablito_1.png"/>
          <p:cNvPicPr>
            <a:picLocks noChangeAspect="1"/>
          </p:cNvPicPr>
          <p:nvPr/>
        </p:nvPicPr>
        <p:blipFill>
          <a:blip r:embed="rId6" cstate="print"/>
          <a:srcRect l="10417" t="62639" r="32396" b="18889"/>
          <a:stretch>
            <a:fillRect/>
          </a:stretch>
        </p:blipFill>
        <p:spPr>
          <a:xfrm>
            <a:off x="952500" y="4295775"/>
            <a:ext cx="5229225" cy="1266825"/>
          </a:xfrm>
          <a:prstGeom prst="rect">
            <a:avLst/>
          </a:prstGeom>
        </p:spPr>
      </p:pic>
      <p:pic>
        <p:nvPicPr>
          <p:cNvPr id="16" name="Picture 15" descr="S8_Pablito_1.png"/>
          <p:cNvPicPr>
            <a:picLocks noChangeAspect="1"/>
          </p:cNvPicPr>
          <p:nvPr/>
        </p:nvPicPr>
        <p:blipFill>
          <a:blip r:embed="rId6" cstate="print"/>
          <a:srcRect l="10729" t="80972" r="32396"/>
          <a:stretch>
            <a:fillRect/>
          </a:stretch>
        </p:blipFill>
        <p:spPr>
          <a:xfrm>
            <a:off x="981075" y="5553075"/>
            <a:ext cx="5200650" cy="1304925"/>
          </a:xfrm>
          <a:prstGeom prst="rect">
            <a:avLst/>
          </a:prstGeom>
        </p:spPr>
      </p:pic>
      <p:pic>
        <p:nvPicPr>
          <p:cNvPr id="17" name="Picture 16" descr="S8_Pablito_1.png"/>
          <p:cNvPicPr>
            <a:picLocks noChangeAspect="1"/>
          </p:cNvPicPr>
          <p:nvPr/>
        </p:nvPicPr>
        <p:blipFill>
          <a:blip r:embed="rId6" cstate="print"/>
          <a:srcRect l="7292" t="3334" r="78958" b="48889"/>
          <a:stretch>
            <a:fillRect/>
          </a:stretch>
        </p:blipFill>
        <p:spPr>
          <a:xfrm>
            <a:off x="666750" y="228600"/>
            <a:ext cx="1257300" cy="3276600"/>
          </a:xfrm>
          <a:prstGeom prst="rect">
            <a:avLst/>
          </a:prstGeom>
        </p:spPr>
      </p:pic>
      <p:pic>
        <p:nvPicPr>
          <p:cNvPr id="18" name="Picture 17" descr="S8_Pablito_1.png"/>
          <p:cNvPicPr>
            <a:picLocks noChangeAspect="1"/>
          </p:cNvPicPr>
          <p:nvPr/>
        </p:nvPicPr>
        <p:blipFill>
          <a:blip r:embed="rId6" cstate="print"/>
          <a:srcRect l="20833" t="9722" r="46459" b="51250"/>
          <a:stretch>
            <a:fillRect/>
          </a:stretch>
        </p:blipFill>
        <p:spPr>
          <a:xfrm>
            <a:off x="1905000" y="666750"/>
            <a:ext cx="2990850" cy="2676525"/>
          </a:xfrm>
          <a:prstGeom prst="rect">
            <a:avLst/>
          </a:prstGeom>
        </p:spPr>
      </p:pic>
      <p:pic>
        <p:nvPicPr>
          <p:cNvPr id="14" name="Picture 13" descr="S8_Pablito_1.png"/>
          <p:cNvPicPr>
            <a:picLocks noChangeAspect="1"/>
          </p:cNvPicPr>
          <p:nvPr/>
        </p:nvPicPr>
        <p:blipFill>
          <a:blip r:embed="rId6" cstate="print"/>
          <a:srcRect l="11146" t="55556" r="32396" b="37361"/>
          <a:stretch>
            <a:fillRect/>
          </a:stretch>
        </p:blipFill>
        <p:spPr>
          <a:xfrm>
            <a:off x="1019175" y="3810000"/>
            <a:ext cx="516255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S9_Pablito.png"/>
          <p:cNvPicPr>
            <a:picLocks noChangeAspect="1"/>
          </p:cNvPicPr>
          <p:nvPr/>
        </p:nvPicPr>
        <p:blipFill>
          <a:blip r:embed="rId5" cstate="print"/>
          <a:srcRect t="39444" r="68958"/>
          <a:stretch>
            <a:fillRect/>
          </a:stretch>
        </p:blipFill>
        <p:spPr>
          <a:xfrm>
            <a:off x="0" y="2705100"/>
            <a:ext cx="2838450" cy="4152900"/>
          </a:xfrm>
          <a:prstGeom prst="rect">
            <a:avLst/>
          </a:prstGeom>
        </p:spPr>
      </p:pic>
      <p:pic>
        <p:nvPicPr>
          <p:cNvPr id="20" name="Picture 19" descr="S9_Pablito.png"/>
          <p:cNvPicPr>
            <a:picLocks noChangeAspect="1"/>
          </p:cNvPicPr>
          <p:nvPr/>
        </p:nvPicPr>
        <p:blipFill>
          <a:blip r:embed="rId6" cstate="print"/>
          <a:srcRect l="31667" t="50278" r="25937" b="44028"/>
          <a:stretch>
            <a:fillRect/>
          </a:stretch>
        </p:blipFill>
        <p:spPr>
          <a:xfrm>
            <a:off x="2895600" y="3476625"/>
            <a:ext cx="3876675" cy="390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S9_Pablito_1.png"/>
          <p:cNvPicPr>
            <a:picLocks noChangeAspect="1"/>
          </p:cNvPicPr>
          <p:nvPr/>
        </p:nvPicPr>
        <p:blipFill>
          <a:blip r:embed="rId3" cstate="print"/>
          <a:srcRect l="52292" b="50000"/>
          <a:stretch>
            <a:fillRect/>
          </a:stretch>
        </p:blipFill>
        <p:spPr>
          <a:xfrm>
            <a:off x="4781550" y="0"/>
            <a:ext cx="4362450" cy="3429000"/>
          </a:xfrm>
          <a:prstGeom prst="rect">
            <a:avLst/>
          </a:prstGeom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5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S9_Pablito.png"/>
          <p:cNvPicPr>
            <a:picLocks noChangeAspect="1"/>
          </p:cNvPicPr>
          <p:nvPr/>
        </p:nvPicPr>
        <p:blipFill>
          <a:blip r:embed="rId6" cstate="print"/>
          <a:srcRect t="39444" r="68958"/>
          <a:stretch>
            <a:fillRect/>
          </a:stretch>
        </p:blipFill>
        <p:spPr>
          <a:xfrm>
            <a:off x="0" y="2705100"/>
            <a:ext cx="2838450" cy="4152900"/>
          </a:xfrm>
          <a:prstGeom prst="rect">
            <a:avLst/>
          </a:prstGeom>
        </p:spPr>
      </p:pic>
      <p:pic>
        <p:nvPicPr>
          <p:cNvPr id="15" name="Picture 14" descr="S9_Pablito.png"/>
          <p:cNvPicPr>
            <a:picLocks noChangeAspect="1"/>
          </p:cNvPicPr>
          <p:nvPr/>
        </p:nvPicPr>
        <p:blipFill>
          <a:blip r:embed="rId7" cstate="print"/>
          <a:srcRect l="52604" b="55278"/>
          <a:stretch>
            <a:fillRect/>
          </a:stretch>
        </p:blipFill>
        <p:spPr>
          <a:xfrm>
            <a:off x="4810125" y="0"/>
            <a:ext cx="4333875" cy="3067050"/>
          </a:xfrm>
          <a:prstGeom prst="rect">
            <a:avLst/>
          </a:prstGeom>
        </p:spPr>
      </p:pic>
      <p:pic>
        <p:nvPicPr>
          <p:cNvPr id="19" name="Picture 18" descr="S9_Pablito.png"/>
          <p:cNvPicPr>
            <a:picLocks noChangeAspect="1"/>
          </p:cNvPicPr>
          <p:nvPr/>
        </p:nvPicPr>
        <p:blipFill>
          <a:blip r:embed="rId7" cstate="print"/>
          <a:srcRect l="31667" t="70556" r="4687" b="15555"/>
          <a:stretch>
            <a:fillRect/>
          </a:stretch>
        </p:blipFill>
        <p:spPr>
          <a:xfrm>
            <a:off x="2895600" y="4838700"/>
            <a:ext cx="5819775" cy="952500"/>
          </a:xfrm>
          <a:prstGeom prst="rect">
            <a:avLst/>
          </a:prstGeom>
        </p:spPr>
      </p:pic>
      <p:pic>
        <p:nvPicPr>
          <p:cNvPr id="20" name="Picture 19" descr="S9_Pablito.png"/>
          <p:cNvPicPr>
            <a:picLocks noChangeAspect="1"/>
          </p:cNvPicPr>
          <p:nvPr/>
        </p:nvPicPr>
        <p:blipFill>
          <a:blip r:embed="rId7" cstate="print"/>
          <a:srcRect l="31667" t="50278" r="25937" b="44028"/>
          <a:stretch>
            <a:fillRect/>
          </a:stretch>
        </p:blipFill>
        <p:spPr>
          <a:xfrm>
            <a:off x="2895600" y="3476625"/>
            <a:ext cx="3876675" cy="390525"/>
          </a:xfrm>
          <a:prstGeom prst="rect">
            <a:avLst/>
          </a:prstGeom>
        </p:spPr>
      </p:pic>
      <p:pic>
        <p:nvPicPr>
          <p:cNvPr id="21" name="Picture 20" descr="S9_Pablito.png"/>
          <p:cNvPicPr>
            <a:picLocks noChangeAspect="1"/>
          </p:cNvPicPr>
          <p:nvPr/>
        </p:nvPicPr>
        <p:blipFill>
          <a:blip r:embed="rId7" cstate="print"/>
          <a:srcRect l="32188" t="55417" r="4687" b="37916"/>
          <a:stretch>
            <a:fillRect/>
          </a:stretch>
        </p:blipFill>
        <p:spPr>
          <a:xfrm>
            <a:off x="2943225" y="3800475"/>
            <a:ext cx="5772150" cy="457200"/>
          </a:xfrm>
          <a:prstGeom prst="rect">
            <a:avLst/>
          </a:prstGeom>
        </p:spPr>
      </p:pic>
      <p:pic>
        <p:nvPicPr>
          <p:cNvPr id="22" name="Picture 21" descr="S9_Pablito.png"/>
          <p:cNvPicPr>
            <a:picLocks noChangeAspect="1"/>
          </p:cNvPicPr>
          <p:nvPr/>
        </p:nvPicPr>
        <p:blipFill>
          <a:blip r:embed="rId7" cstate="print"/>
          <a:srcRect l="55625" t="61806" r="4687" b="33611"/>
          <a:stretch>
            <a:fillRect/>
          </a:stretch>
        </p:blipFill>
        <p:spPr>
          <a:xfrm>
            <a:off x="5086350" y="4238625"/>
            <a:ext cx="3629025" cy="314325"/>
          </a:xfrm>
          <a:prstGeom prst="rect">
            <a:avLst/>
          </a:prstGeom>
        </p:spPr>
      </p:pic>
      <p:pic>
        <p:nvPicPr>
          <p:cNvPr id="23" name="Picture 22" descr="S9_Pablito.png"/>
          <p:cNvPicPr>
            <a:picLocks noChangeAspect="1"/>
          </p:cNvPicPr>
          <p:nvPr/>
        </p:nvPicPr>
        <p:blipFill>
          <a:blip r:embed="rId7" cstate="print"/>
          <a:srcRect l="31667" t="66250" r="55937" b="28750"/>
          <a:stretch>
            <a:fillRect/>
          </a:stretch>
        </p:blipFill>
        <p:spPr>
          <a:xfrm>
            <a:off x="2895600" y="4543425"/>
            <a:ext cx="1133475" cy="342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S1_Sand.png"/>
          <p:cNvPicPr>
            <a:picLocks noChangeAspect="1"/>
          </p:cNvPicPr>
          <p:nvPr/>
        </p:nvPicPr>
        <p:blipFill>
          <a:blip r:embed="rId5" cstate="print"/>
          <a:srcRect l="19271" t="11528" r="31458" b="79861"/>
          <a:stretch>
            <a:fillRect/>
          </a:stretch>
        </p:blipFill>
        <p:spPr>
          <a:xfrm>
            <a:off x="1762125" y="790575"/>
            <a:ext cx="4505325" cy="590550"/>
          </a:xfrm>
          <a:prstGeom prst="rect">
            <a:avLst/>
          </a:prstGeom>
        </p:spPr>
      </p:pic>
      <p:pic>
        <p:nvPicPr>
          <p:cNvPr id="19" name="Picture 18" descr="S1_Sand_1.png"/>
          <p:cNvPicPr>
            <a:picLocks noChangeAspect="1"/>
          </p:cNvPicPr>
          <p:nvPr/>
        </p:nvPicPr>
        <p:blipFill>
          <a:blip r:embed="rId6" cstate="print"/>
          <a:srcRect l="2917" t="12083" r="80000" b="25833"/>
          <a:stretch>
            <a:fillRect/>
          </a:stretch>
        </p:blipFill>
        <p:spPr>
          <a:xfrm>
            <a:off x="266700" y="828675"/>
            <a:ext cx="1562100" cy="4257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S10_Pablito.png"/>
          <p:cNvPicPr>
            <a:picLocks noChangeAspect="1"/>
          </p:cNvPicPr>
          <p:nvPr/>
        </p:nvPicPr>
        <p:blipFill>
          <a:blip r:embed="rId5" cstate="print"/>
          <a:srcRect l="57292" b="39722"/>
          <a:stretch>
            <a:fillRect/>
          </a:stretch>
        </p:blipFill>
        <p:spPr>
          <a:xfrm>
            <a:off x="5238750" y="0"/>
            <a:ext cx="3905250" cy="4133850"/>
          </a:xfrm>
          <a:prstGeom prst="rect">
            <a:avLst/>
          </a:prstGeom>
        </p:spPr>
      </p:pic>
      <p:pic>
        <p:nvPicPr>
          <p:cNvPr id="18" name="Picture 17" descr="S10_Pablito_2.png"/>
          <p:cNvPicPr>
            <a:picLocks noChangeAspect="1"/>
          </p:cNvPicPr>
          <p:nvPr/>
        </p:nvPicPr>
        <p:blipFill>
          <a:blip r:embed="rId6" cstate="print"/>
          <a:srcRect l="43334" t="41388" r="36354" b="43612"/>
          <a:stretch>
            <a:fillRect/>
          </a:stretch>
        </p:blipFill>
        <p:spPr>
          <a:xfrm>
            <a:off x="3962400" y="2838450"/>
            <a:ext cx="1857375" cy="1028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S10_Pablito.png"/>
          <p:cNvPicPr>
            <a:picLocks noChangeAspect="1"/>
          </p:cNvPicPr>
          <p:nvPr/>
        </p:nvPicPr>
        <p:blipFill>
          <a:blip r:embed="rId5" cstate="print"/>
          <a:srcRect l="57292" b="39722"/>
          <a:stretch>
            <a:fillRect/>
          </a:stretch>
        </p:blipFill>
        <p:spPr>
          <a:xfrm>
            <a:off x="5238750" y="0"/>
            <a:ext cx="3905250" cy="4133850"/>
          </a:xfrm>
          <a:prstGeom prst="rect">
            <a:avLst/>
          </a:prstGeom>
        </p:spPr>
      </p:pic>
      <p:pic>
        <p:nvPicPr>
          <p:cNvPr id="16" name="Picture 15" descr="S10_Pablito.png"/>
          <p:cNvPicPr>
            <a:picLocks noChangeAspect="1"/>
          </p:cNvPicPr>
          <p:nvPr/>
        </p:nvPicPr>
        <p:blipFill>
          <a:blip r:embed="rId5" cstate="print"/>
          <a:srcRect t="36250" r="75521"/>
          <a:stretch>
            <a:fillRect/>
          </a:stretch>
        </p:blipFill>
        <p:spPr>
          <a:xfrm>
            <a:off x="0" y="2486025"/>
            <a:ext cx="2238375" cy="4371975"/>
          </a:xfrm>
          <a:prstGeom prst="rect">
            <a:avLst/>
          </a:prstGeom>
        </p:spPr>
      </p:pic>
      <p:pic>
        <p:nvPicPr>
          <p:cNvPr id="17" name="Picture 16" descr="S10_Pablito_1.png"/>
          <p:cNvPicPr>
            <a:picLocks noChangeAspect="1"/>
          </p:cNvPicPr>
          <p:nvPr/>
        </p:nvPicPr>
        <p:blipFill>
          <a:blip r:embed="rId6" cstate="print"/>
          <a:srcRect l="14479" t="29861" r="54687" b="34028"/>
          <a:stretch>
            <a:fillRect/>
          </a:stretch>
        </p:blipFill>
        <p:spPr>
          <a:xfrm>
            <a:off x="1323975" y="2047875"/>
            <a:ext cx="2819400" cy="2476500"/>
          </a:xfrm>
          <a:prstGeom prst="rect">
            <a:avLst/>
          </a:prstGeom>
        </p:spPr>
      </p:pic>
      <p:pic>
        <p:nvPicPr>
          <p:cNvPr id="18" name="Picture 17" descr="S10_Pablito_2.png"/>
          <p:cNvPicPr>
            <a:picLocks noChangeAspect="1"/>
          </p:cNvPicPr>
          <p:nvPr/>
        </p:nvPicPr>
        <p:blipFill>
          <a:blip r:embed="rId7" cstate="print"/>
          <a:srcRect l="43334" t="56249" r="22083" b="30417"/>
          <a:stretch>
            <a:fillRect/>
          </a:stretch>
        </p:blipFill>
        <p:spPr>
          <a:xfrm>
            <a:off x="3962400" y="3857625"/>
            <a:ext cx="3162300" cy="914400"/>
          </a:xfrm>
          <a:prstGeom prst="rect">
            <a:avLst/>
          </a:prstGeom>
        </p:spPr>
      </p:pic>
      <p:pic>
        <p:nvPicPr>
          <p:cNvPr id="25" name="Picture 24" descr="S10_Pablito_2.png"/>
          <p:cNvPicPr>
            <a:picLocks noChangeAspect="1"/>
          </p:cNvPicPr>
          <p:nvPr/>
        </p:nvPicPr>
        <p:blipFill>
          <a:blip r:embed="rId7" cstate="print"/>
          <a:srcRect l="19167" t="69722" r="8646" b="7639"/>
          <a:stretch>
            <a:fillRect/>
          </a:stretch>
        </p:blipFill>
        <p:spPr>
          <a:xfrm>
            <a:off x="1752600" y="4781550"/>
            <a:ext cx="6600825" cy="1552575"/>
          </a:xfrm>
          <a:prstGeom prst="rect">
            <a:avLst/>
          </a:prstGeom>
        </p:spPr>
      </p:pic>
      <p:pic>
        <p:nvPicPr>
          <p:cNvPr id="10" name="Picture 9" descr="S10_Pablito_2.png"/>
          <p:cNvPicPr>
            <a:picLocks noChangeAspect="1"/>
          </p:cNvPicPr>
          <p:nvPr/>
        </p:nvPicPr>
        <p:blipFill>
          <a:blip r:embed="rId7" cstate="print"/>
          <a:srcRect l="43334" t="41388" r="36354" b="43612"/>
          <a:stretch>
            <a:fillRect/>
          </a:stretch>
        </p:blipFill>
        <p:spPr>
          <a:xfrm>
            <a:off x="3962400" y="2838450"/>
            <a:ext cx="1857375" cy="1028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3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4395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S1_Sand.png"/>
          <p:cNvPicPr>
            <a:picLocks noChangeAspect="1"/>
          </p:cNvPicPr>
          <p:nvPr/>
        </p:nvPicPr>
        <p:blipFill>
          <a:blip r:embed="rId5" cstate="print"/>
          <a:srcRect l="19271" t="11528" r="31458" b="79861"/>
          <a:stretch>
            <a:fillRect/>
          </a:stretch>
        </p:blipFill>
        <p:spPr>
          <a:xfrm>
            <a:off x="1762125" y="790575"/>
            <a:ext cx="4505325" cy="590550"/>
          </a:xfrm>
          <a:prstGeom prst="rect">
            <a:avLst/>
          </a:prstGeom>
        </p:spPr>
      </p:pic>
      <p:pic>
        <p:nvPicPr>
          <p:cNvPr id="15" name="Picture 14" descr="S1_Sand.png"/>
          <p:cNvPicPr>
            <a:picLocks noChangeAspect="1"/>
          </p:cNvPicPr>
          <p:nvPr/>
        </p:nvPicPr>
        <p:blipFill>
          <a:blip r:embed="rId5" cstate="print"/>
          <a:srcRect l="19271" t="19861" r="31458" b="67222"/>
          <a:stretch>
            <a:fillRect/>
          </a:stretch>
        </p:blipFill>
        <p:spPr>
          <a:xfrm>
            <a:off x="1762125" y="1352550"/>
            <a:ext cx="4505325" cy="885825"/>
          </a:xfrm>
          <a:prstGeom prst="rect">
            <a:avLst/>
          </a:prstGeom>
        </p:spPr>
      </p:pic>
      <p:pic>
        <p:nvPicPr>
          <p:cNvPr id="16" name="Picture 15" descr="S1_Sand.png"/>
          <p:cNvPicPr>
            <a:picLocks noChangeAspect="1"/>
          </p:cNvPicPr>
          <p:nvPr/>
        </p:nvPicPr>
        <p:blipFill>
          <a:blip r:embed="rId5" cstate="print"/>
          <a:srcRect l="19271" t="32500" r="31458" b="55833"/>
          <a:stretch>
            <a:fillRect/>
          </a:stretch>
        </p:blipFill>
        <p:spPr>
          <a:xfrm>
            <a:off x="1762125" y="2228850"/>
            <a:ext cx="4505325" cy="800100"/>
          </a:xfrm>
          <a:prstGeom prst="rect">
            <a:avLst/>
          </a:prstGeom>
        </p:spPr>
      </p:pic>
      <p:pic>
        <p:nvPicPr>
          <p:cNvPr id="17" name="Picture 16" descr="S1_Sand.png"/>
          <p:cNvPicPr>
            <a:picLocks noChangeAspect="1"/>
          </p:cNvPicPr>
          <p:nvPr/>
        </p:nvPicPr>
        <p:blipFill>
          <a:blip r:embed="rId6" cstate="print"/>
          <a:srcRect l="19896" t="44167" r="43646" b="42916"/>
          <a:stretch>
            <a:fillRect/>
          </a:stretch>
        </p:blipFill>
        <p:spPr>
          <a:xfrm>
            <a:off x="1819275" y="3028950"/>
            <a:ext cx="3333750" cy="885825"/>
          </a:xfrm>
          <a:prstGeom prst="rect">
            <a:avLst/>
          </a:prstGeom>
        </p:spPr>
      </p:pic>
      <p:pic>
        <p:nvPicPr>
          <p:cNvPr id="19" name="Picture 18" descr="S1_Sand_1.png"/>
          <p:cNvPicPr>
            <a:picLocks noChangeAspect="1"/>
          </p:cNvPicPr>
          <p:nvPr/>
        </p:nvPicPr>
        <p:blipFill>
          <a:blip r:embed="rId7" cstate="print"/>
          <a:srcRect l="2917" t="12083" r="80000" b="25833"/>
          <a:stretch>
            <a:fillRect/>
          </a:stretch>
        </p:blipFill>
        <p:spPr>
          <a:xfrm>
            <a:off x="266700" y="828675"/>
            <a:ext cx="1562100" cy="4257675"/>
          </a:xfrm>
          <a:prstGeom prst="rect">
            <a:avLst/>
          </a:prstGeom>
        </p:spPr>
      </p:pic>
      <p:pic>
        <p:nvPicPr>
          <p:cNvPr id="20" name="Picture 19" descr="S1_Sand_3.png"/>
          <p:cNvPicPr>
            <a:picLocks noChangeAspect="1"/>
          </p:cNvPicPr>
          <p:nvPr/>
        </p:nvPicPr>
        <p:blipFill>
          <a:blip r:embed="rId8" cstate="print"/>
          <a:srcRect l="56042" b="25972"/>
          <a:stretch>
            <a:fillRect/>
          </a:stretch>
        </p:blipFill>
        <p:spPr>
          <a:xfrm>
            <a:off x="5124450" y="0"/>
            <a:ext cx="4019550" cy="5076825"/>
          </a:xfrm>
          <a:prstGeom prst="rect">
            <a:avLst/>
          </a:prstGeom>
        </p:spPr>
      </p:pic>
      <p:pic>
        <p:nvPicPr>
          <p:cNvPr id="21" name="Picture 20" descr="S1_Sand_4.png"/>
          <p:cNvPicPr>
            <a:picLocks noChangeAspect="1"/>
          </p:cNvPicPr>
          <p:nvPr/>
        </p:nvPicPr>
        <p:blipFill>
          <a:blip r:embed="rId9" cstate="print"/>
          <a:srcRect l="46667" t="52500" r="35208"/>
          <a:stretch>
            <a:fillRect/>
          </a:stretch>
        </p:blipFill>
        <p:spPr>
          <a:xfrm>
            <a:off x="4267200" y="3600450"/>
            <a:ext cx="1657350" cy="3257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S2_Sand_3.png"/>
          <p:cNvPicPr>
            <a:picLocks noChangeAspect="1"/>
          </p:cNvPicPr>
          <p:nvPr/>
        </p:nvPicPr>
        <p:blipFill>
          <a:blip r:embed="rId5" cstate="print"/>
          <a:srcRect l="68958" t="18889" r="3125" b="18472"/>
          <a:stretch>
            <a:fillRect/>
          </a:stretch>
        </p:blipFill>
        <p:spPr>
          <a:xfrm>
            <a:off x="6305550" y="1295400"/>
            <a:ext cx="2552700" cy="4295775"/>
          </a:xfrm>
          <a:prstGeom prst="rect">
            <a:avLst/>
          </a:prstGeom>
        </p:spPr>
      </p:pic>
      <p:pic>
        <p:nvPicPr>
          <p:cNvPr id="25" name="Picture 24" descr="S2_Sand_2.png"/>
          <p:cNvPicPr>
            <a:picLocks noChangeAspect="1"/>
          </p:cNvPicPr>
          <p:nvPr/>
        </p:nvPicPr>
        <p:blipFill>
          <a:blip r:embed="rId6" cstate="print"/>
          <a:srcRect l="36250" t="26667" r="32291" b="55000"/>
          <a:stretch>
            <a:fillRect/>
          </a:stretch>
        </p:blipFill>
        <p:spPr>
          <a:xfrm>
            <a:off x="3314700" y="1781175"/>
            <a:ext cx="2876550" cy="1257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4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S2_Sand_1.png"/>
          <p:cNvPicPr>
            <a:picLocks noChangeAspect="1"/>
          </p:cNvPicPr>
          <p:nvPr/>
        </p:nvPicPr>
        <p:blipFill>
          <a:blip r:embed="rId5" cstate="print"/>
          <a:srcRect l="7188" t="8750" r="60312" b="42917"/>
          <a:stretch>
            <a:fillRect/>
          </a:stretch>
        </p:blipFill>
        <p:spPr>
          <a:xfrm>
            <a:off x="657225" y="600075"/>
            <a:ext cx="2971800" cy="3314700"/>
          </a:xfrm>
          <a:prstGeom prst="rect">
            <a:avLst/>
          </a:prstGeom>
        </p:spPr>
      </p:pic>
      <p:pic>
        <p:nvPicPr>
          <p:cNvPr id="22" name="Picture 21" descr="S2_Sand_2.png"/>
          <p:cNvPicPr>
            <a:picLocks noChangeAspect="1"/>
          </p:cNvPicPr>
          <p:nvPr/>
        </p:nvPicPr>
        <p:blipFill>
          <a:blip r:embed="rId6" cstate="print"/>
          <a:srcRect l="37083" t="44584" r="40833" b="48194"/>
          <a:stretch>
            <a:fillRect/>
          </a:stretch>
        </p:blipFill>
        <p:spPr>
          <a:xfrm>
            <a:off x="3390900" y="3057525"/>
            <a:ext cx="2019300" cy="495300"/>
          </a:xfrm>
          <a:prstGeom prst="rect">
            <a:avLst/>
          </a:prstGeom>
        </p:spPr>
      </p:pic>
      <p:pic>
        <p:nvPicPr>
          <p:cNvPr id="23" name="Picture 22" descr="S2_Sand_3.png"/>
          <p:cNvPicPr>
            <a:picLocks noChangeAspect="1"/>
          </p:cNvPicPr>
          <p:nvPr/>
        </p:nvPicPr>
        <p:blipFill>
          <a:blip r:embed="rId7" cstate="print"/>
          <a:srcRect l="68958" t="18889" r="3125" b="18472"/>
          <a:stretch>
            <a:fillRect/>
          </a:stretch>
        </p:blipFill>
        <p:spPr>
          <a:xfrm>
            <a:off x="6305550" y="1295400"/>
            <a:ext cx="2552700" cy="4295775"/>
          </a:xfrm>
          <a:prstGeom prst="rect">
            <a:avLst/>
          </a:prstGeom>
        </p:spPr>
      </p:pic>
      <p:pic>
        <p:nvPicPr>
          <p:cNvPr id="24" name="Picture 23" descr="S2_Sand_2.png"/>
          <p:cNvPicPr>
            <a:picLocks noChangeAspect="1"/>
          </p:cNvPicPr>
          <p:nvPr/>
        </p:nvPicPr>
        <p:blipFill>
          <a:blip r:embed="rId6" cstate="print"/>
          <a:srcRect l="4686" t="67082" r="29999" b="16668"/>
          <a:stretch>
            <a:fillRect/>
          </a:stretch>
        </p:blipFill>
        <p:spPr>
          <a:xfrm>
            <a:off x="428625" y="4600575"/>
            <a:ext cx="5972175" cy="1114425"/>
          </a:xfrm>
          <a:prstGeom prst="rect">
            <a:avLst/>
          </a:prstGeom>
        </p:spPr>
      </p:pic>
      <p:pic>
        <p:nvPicPr>
          <p:cNvPr id="25" name="Picture 24" descr="S2_Sand_2.png"/>
          <p:cNvPicPr>
            <a:picLocks noChangeAspect="1"/>
          </p:cNvPicPr>
          <p:nvPr/>
        </p:nvPicPr>
        <p:blipFill>
          <a:blip r:embed="rId6" cstate="print"/>
          <a:srcRect l="36250" t="26667" r="32291" b="55000"/>
          <a:stretch>
            <a:fillRect/>
          </a:stretch>
        </p:blipFill>
        <p:spPr>
          <a:xfrm>
            <a:off x="3314700" y="1781175"/>
            <a:ext cx="2876550" cy="1257300"/>
          </a:xfrm>
          <a:prstGeom prst="rect">
            <a:avLst/>
          </a:prstGeom>
        </p:spPr>
      </p:pic>
      <p:pic>
        <p:nvPicPr>
          <p:cNvPr id="26" name="Picture 25" descr="S2_Sand_2.png"/>
          <p:cNvPicPr>
            <a:picLocks noChangeAspect="1"/>
          </p:cNvPicPr>
          <p:nvPr/>
        </p:nvPicPr>
        <p:blipFill>
          <a:blip r:embed="rId6" cstate="print"/>
          <a:srcRect l="25312" t="51527" r="42604" b="35973"/>
          <a:stretch>
            <a:fillRect/>
          </a:stretch>
        </p:blipFill>
        <p:spPr>
          <a:xfrm>
            <a:off x="2314575" y="3533775"/>
            <a:ext cx="2933700" cy="857250"/>
          </a:xfrm>
          <a:prstGeom prst="rect">
            <a:avLst/>
          </a:prstGeom>
        </p:spPr>
      </p:pic>
      <p:pic>
        <p:nvPicPr>
          <p:cNvPr id="27" name="Picture 26" descr="S2_Sand_2.png"/>
          <p:cNvPicPr>
            <a:picLocks noChangeAspect="1"/>
          </p:cNvPicPr>
          <p:nvPr/>
        </p:nvPicPr>
        <p:blipFill>
          <a:blip r:embed="rId6" cstate="print"/>
          <a:srcRect l="26249" t="63610" r="63646" b="33195"/>
          <a:stretch>
            <a:fillRect/>
          </a:stretch>
        </p:blipFill>
        <p:spPr>
          <a:xfrm>
            <a:off x="2400300" y="4362450"/>
            <a:ext cx="923925" cy="219075"/>
          </a:xfrm>
          <a:prstGeom prst="rect">
            <a:avLst/>
          </a:prstGeom>
        </p:spPr>
      </p:pic>
      <p:pic>
        <p:nvPicPr>
          <p:cNvPr id="13" name="Picture 12" descr="S2_Sand.png"/>
          <p:cNvPicPr>
            <a:picLocks noChangeAspect="1"/>
          </p:cNvPicPr>
          <p:nvPr/>
        </p:nvPicPr>
        <p:blipFill>
          <a:blip r:embed="rId8" cstate="print"/>
          <a:srcRect t="32361" r="75104" b="36250"/>
          <a:stretch>
            <a:fillRect/>
          </a:stretch>
        </p:blipFill>
        <p:spPr>
          <a:xfrm>
            <a:off x="0" y="2228850"/>
            <a:ext cx="2276475" cy="2152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5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3_Sand.png"/>
          <p:cNvPicPr>
            <a:picLocks noChangeAspect="1"/>
          </p:cNvPicPr>
          <p:nvPr/>
        </p:nvPicPr>
        <p:blipFill>
          <a:blip r:embed="rId6" cstate="print"/>
          <a:srcRect r="69583" b="43889"/>
          <a:stretch>
            <a:fillRect/>
          </a:stretch>
        </p:blipFill>
        <p:spPr>
          <a:xfrm>
            <a:off x="-1" y="-133220"/>
            <a:ext cx="2905125" cy="4019420"/>
          </a:xfrm>
          <a:prstGeom prst="rect">
            <a:avLst/>
          </a:prstGeom>
        </p:spPr>
      </p:pic>
      <p:pic>
        <p:nvPicPr>
          <p:cNvPr id="9" name="Picture 8" descr="S3_Sand_2.png"/>
          <p:cNvPicPr>
            <a:picLocks noChangeAspect="1"/>
          </p:cNvPicPr>
          <p:nvPr/>
        </p:nvPicPr>
        <p:blipFill>
          <a:blip r:embed="rId7" cstate="print"/>
          <a:srcRect l="7292" t="51806" r="71041" b="43333"/>
          <a:stretch>
            <a:fillRect/>
          </a:stretch>
        </p:blipFill>
        <p:spPr>
          <a:xfrm>
            <a:off x="666750" y="3552825"/>
            <a:ext cx="1981200" cy="333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5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3_Sand.png"/>
          <p:cNvPicPr>
            <a:picLocks noChangeAspect="1"/>
          </p:cNvPicPr>
          <p:nvPr/>
        </p:nvPicPr>
        <p:blipFill>
          <a:blip r:embed="rId6" cstate="print"/>
          <a:srcRect l="44167" t="46667" r="-1"/>
          <a:stretch>
            <a:fillRect/>
          </a:stretch>
        </p:blipFill>
        <p:spPr>
          <a:xfrm>
            <a:off x="4038600" y="3200400"/>
            <a:ext cx="5105400" cy="3657600"/>
          </a:xfrm>
          <a:prstGeom prst="rect">
            <a:avLst/>
          </a:prstGeom>
        </p:spPr>
      </p:pic>
      <p:pic>
        <p:nvPicPr>
          <p:cNvPr id="7" name="Picture 6" descr="S3_Sand.png"/>
          <p:cNvPicPr>
            <a:picLocks noChangeAspect="1"/>
          </p:cNvPicPr>
          <p:nvPr/>
        </p:nvPicPr>
        <p:blipFill>
          <a:blip r:embed="rId6" cstate="print"/>
          <a:srcRect r="69583" b="43889"/>
          <a:stretch>
            <a:fillRect/>
          </a:stretch>
        </p:blipFill>
        <p:spPr>
          <a:xfrm>
            <a:off x="-1" y="-133220"/>
            <a:ext cx="2905125" cy="4019420"/>
          </a:xfrm>
          <a:prstGeom prst="rect">
            <a:avLst/>
          </a:prstGeom>
        </p:spPr>
      </p:pic>
      <p:pic>
        <p:nvPicPr>
          <p:cNvPr id="8" name="Picture 7" descr="S3_Sand_1.png"/>
          <p:cNvPicPr>
            <a:picLocks noChangeAspect="1"/>
          </p:cNvPicPr>
          <p:nvPr/>
        </p:nvPicPr>
        <p:blipFill>
          <a:blip r:embed="rId7" cstate="print"/>
          <a:srcRect l="66250" t="38194" r="8125" b="38750"/>
          <a:stretch>
            <a:fillRect/>
          </a:stretch>
        </p:blipFill>
        <p:spPr>
          <a:xfrm>
            <a:off x="6057900" y="2619375"/>
            <a:ext cx="2343150" cy="1581150"/>
          </a:xfrm>
          <a:prstGeom prst="rect">
            <a:avLst/>
          </a:prstGeom>
        </p:spPr>
      </p:pic>
      <p:pic>
        <p:nvPicPr>
          <p:cNvPr id="9" name="Picture 8" descr="S3_Sand_2.png"/>
          <p:cNvPicPr>
            <a:picLocks noChangeAspect="1"/>
          </p:cNvPicPr>
          <p:nvPr/>
        </p:nvPicPr>
        <p:blipFill>
          <a:blip r:embed="rId8" cstate="print"/>
          <a:srcRect l="7292" t="56667" r="49375" b="34166"/>
          <a:stretch>
            <a:fillRect/>
          </a:stretch>
        </p:blipFill>
        <p:spPr>
          <a:xfrm>
            <a:off x="666750" y="3886200"/>
            <a:ext cx="3962400" cy="628650"/>
          </a:xfrm>
          <a:prstGeom prst="rect">
            <a:avLst/>
          </a:prstGeom>
        </p:spPr>
      </p:pic>
      <p:pic>
        <p:nvPicPr>
          <p:cNvPr id="10" name="Picture 9" descr="S3_Sand_2.png"/>
          <p:cNvPicPr>
            <a:picLocks noChangeAspect="1"/>
          </p:cNvPicPr>
          <p:nvPr/>
        </p:nvPicPr>
        <p:blipFill>
          <a:blip r:embed="rId8" cstate="print"/>
          <a:srcRect l="7812" t="76111" r="49375"/>
          <a:stretch>
            <a:fillRect/>
          </a:stretch>
        </p:blipFill>
        <p:spPr>
          <a:xfrm>
            <a:off x="714375" y="5219700"/>
            <a:ext cx="3914775" cy="1638300"/>
          </a:xfrm>
          <a:prstGeom prst="rect">
            <a:avLst/>
          </a:prstGeom>
        </p:spPr>
      </p:pic>
      <p:pic>
        <p:nvPicPr>
          <p:cNvPr id="11" name="Picture 10" descr="S3_Sand_2.png"/>
          <p:cNvPicPr>
            <a:picLocks noChangeAspect="1"/>
          </p:cNvPicPr>
          <p:nvPr/>
        </p:nvPicPr>
        <p:blipFill>
          <a:blip r:embed="rId8" cstate="print"/>
          <a:srcRect l="7500" t="65834" r="60417" b="23055"/>
          <a:stretch>
            <a:fillRect/>
          </a:stretch>
        </p:blipFill>
        <p:spPr>
          <a:xfrm>
            <a:off x="685800" y="4514850"/>
            <a:ext cx="2933700" cy="762000"/>
          </a:xfrm>
          <a:prstGeom prst="rect">
            <a:avLst/>
          </a:prstGeom>
        </p:spPr>
      </p:pic>
      <p:pic>
        <p:nvPicPr>
          <p:cNvPr id="12" name="Picture 11" descr="S3_Sand_2.png"/>
          <p:cNvPicPr>
            <a:picLocks noChangeAspect="1"/>
          </p:cNvPicPr>
          <p:nvPr/>
        </p:nvPicPr>
        <p:blipFill>
          <a:blip r:embed="rId8" cstate="print"/>
          <a:srcRect l="7395" t="52639" r="71146" b="43471"/>
          <a:stretch>
            <a:fillRect/>
          </a:stretch>
        </p:blipFill>
        <p:spPr>
          <a:xfrm>
            <a:off x="676275" y="3609975"/>
            <a:ext cx="1962150" cy="266700"/>
          </a:xfrm>
          <a:prstGeom prst="rect">
            <a:avLst/>
          </a:prstGeom>
        </p:spPr>
      </p:pic>
      <p:pic>
        <p:nvPicPr>
          <p:cNvPr id="13" name="Picture 12" descr="S3_Sand_2.png"/>
          <p:cNvPicPr>
            <a:picLocks noChangeAspect="1"/>
          </p:cNvPicPr>
          <p:nvPr/>
        </p:nvPicPr>
        <p:blipFill>
          <a:blip r:embed="rId8" cstate="print"/>
          <a:srcRect l="28958" t="51806" r="49375" b="43749"/>
          <a:stretch>
            <a:fillRect/>
          </a:stretch>
        </p:blipFill>
        <p:spPr>
          <a:xfrm>
            <a:off x="2647950" y="3552825"/>
            <a:ext cx="19812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3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4_Pablito.png"/>
          <p:cNvPicPr>
            <a:picLocks noChangeAspect="1"/>
          </p:cNvPicPr>
          <p:nvPr/>
        </p:nvPicPr>
        <p:blipFill>
          <a:blip r:embed="rId4" cstate="print"/>
          <a:srcRect l="66459" t="1" r="-1" b="34305"/>
          <a:stretch>
            <a:fillRect/>
          </a:stretch>
        </p:blipFill>
        <p:spPr>
          <a:xfrm>
            <a:off x="6076950" y="0"/>
            <a:ext cx="3067050" cy="4505325"/>
          </a:xfrm>
          <a:prstGeom prst="rect">
            <a:avLst/>
          </a:prstGeom>
        </p:spPr>
      </p:pic>
      <p:pic>
        <p:nvPicPr>
          <p:cNvPr id="7" name="Picture 6" descr="S4_Pablito_1.png"/>
          <p:cNvPicPr>
            <a:picLocks noChangeAspect="1"/>
          </p:cNvPicPr>
          <p:nvPr/>
        </p:nvPicPr>
        <p:blipFill>
          <a:blip r:embed="rId5" cstate="print"/>
          <a:srcRect l="11562" t="15556" r="47396" b="73055"/>
          <a:stretch>
            <a:fillRect/>
          </a:stretch>
        </p:blipFill>
        <p:spPr>
          <a:xfrm>
            <a:off x="1057275" y="1266825"/>
            <a:ext cx="3752850" cy="781050"/>
          </a:xfrm>
          <a:prstGeom prst="rect">
            <a:avLst/>
          </a:prstGeom>
        </p:spPr>
      </p:pic>
      <p:pic>
        <p:nvPicPr>
          <p:cNvPr id="13" name="Picture 12" descr="S4_Pablito_1.png"/>
          <p:cNvPicPr>
            <a:picLocks noChangeAspect="1"/>
          </p:cNvPicPr>
          <p:nvPr/>
        </p:nvPicPr>
        <p:blipFill>
          <a:blip r:embed="rId6" cstate="print"/>
          <a:srcRect l="10729" t="12778" r="50208" b="81805"/>
          <a:stretch>
            <a:fillRect/>
          </a:stretch>
        </p:blipFill>
        <p:spPr>
          <a:xfrm>
            <a:off x="981075" y="876300"/>
            <a:ext cx="3571875" cy="371475"/>
          </a:xfrm>
          <a:prstGeom prst="rect">
            <a:avLst/>
          </a:prstGeom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Y:\Marketing\_Campanhas\Conversão Indirecta\10_How_to_Persuade_w_any_content_I\e_book\SITE.png"/>
          <p:cNvPicPr>
            <a:picLocks noChangeAspect="1" noChangeArrowheads="1"/>
          </p:cNvPicPr>
          <p:nvPr/>
        </p:nvPicPr>
        <p:blipFill>
          <a:blip r:embed="rId3" cstate="print"/>
          <a:srcRect l="66190" t="96507"/>
          <a:stretch>
            <a:fillRect/>
          </a:stretch>
        </p:blipFill>
        <p:spPr bwMode="auto">
          <a:xfrm>
            <a:off x="6053138" y="6618288"/>
            <a:ext cx="30908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4_Pablito.png"/>
          <p:cNvPicPr>
            <a:picLocks noChangeAspect="1"/>
          </p:cNvPicPr>
          <p:nvPr/>
        </p:nvPicPr>
        <p:blipFill>
          <a:blip r:embed="rId4" cstate="print"/>
          <a:srcRect l="66459" t="1" r="-1" b="34305"/>
          <a:stretch>
            <a:fillRect/>
          </a:stretch>
        </p:blipFill>
        <p:spPr>
          <a:xfrm>
            <a:off x="6076950" y="0"/>
            <a:ext cx="3067050" cy="4505325"/>
          </a:xfrm>
          <a:prstGeom prst="rect">
            <a:avLst/>
          </a:prstGeom>
        </p:spPr>
      </p:pic>
      <p:pic>
        <p:nvPicPr>
          <p:cNvPr id="7" name="Picture 6" descr="S4_Pablito_1.png"/>
          <p:cNvPicPr>
            <a:picLocks noChangeAspect="1"/>
          </p:cNvPicPr>
          <p:nvPr/>
        </p:nvPicPr>
        <p:blipFill>
          <a:blip r:embed="rId5" cstate="print"/>
          <a:srcRect l="11562" t="15556" r="47396" b="73055"/>
          <a:stretch>
            <a:fillRect/>
          </a:stretch>
        </p:blipFill>
        <p:spPr>
          <a:xfrm>
            <a:off x="1057275" y="1266825"/>
            <a:ext cx="3752850" cy="781050"/>
          </a:xfrm>
          <a:prstGeom prst="rect">
            <a:avLst/>
          </a:prstGeom>
        </p:spPr>
      </p:pic>
      <p:pic>
        <p:nvPicPr>
          <p:cNvPr id="8" name="Picture 7" descr="S4_Pablito.png"/>
          <p:cNvPicPr>
            <a:picLocks noChangeAspect="1"/>
          </p:cNvPicPr>
          <p:nvPr/>
        </p:nvPicPr>
        <p:blipFill>
          <a:blip r:embed="rId4" cstate="print"/>
          <a:srcRect l="22396" t="41667" r="56979"/>
          <a:stretch>
            <a:fillRect/>
          </a:stretch>
        </p:blipFill>
        <p:spPr>
          <a:xfrm>
            <a:off x="2047875" y="2857500"/>
            <a:ext cx="1885950" cy="4000500"/>
          </a:xfrm>
          <a:prstGeom prst="rect">
            <a:avLst/>
          </a:prstGeom>
        </p:spPr>
      </p:pic>
      <p:pic>
        <p:nvPicPr>
          <p:cNvPr id="9" name="Picture 8" descr="S4_Pablito.png"/>
          <p:cNvPicPr>
            <a:picLocks noChangeAspect="1"/>
          </p:cNvPicPr>
          <p:nvPr/>
        </p:nvPicPr>
        <p:blipFill>
          <a:blip r:embed="rId4" cstate="print"/>
          <a:srcRect t="41667" r="77604"/>
          <a:stretch>
            <a:fillRect/>
          </a:stretch>
        </p:blipFill>
        <p:spPr>
          <a:xfrm>
            <a:off x="0" y="2857500"/>
            <a:ext cx="2047875" cy="4000500"/>
          </a:xfrm>
          <a:prstGeom prst="rect">
            <a:avLst/>
          </a:prstGeom>
        </p:spPr>
      </p:pic>
      <p:pic>
        <p:nvPicPr>
          <p:cNvPr id="10" name="Picture 9" descr="S4_Pablito_1.png"/>
          <p:cNvPicPr>
            <a:picLocks noChangeAspect="1"/>
          </p:cNvPicPr>
          <p:nvPr/>
        </p:nvPicPr>
        <p:blipFill>
          <a:blip r:embed="rId6" cstate="print"/>
          <a:srcRect l="11876" t="36249" r="41146" b="59723"/>
          <a:stretch>
            <a:fillRect/>
          </a:stretch>
        </p:blipFill>
        <p:spPr>
          <a:xfrm>
            <a:off x="1085850" y="2486025"/>
            <a:ext cx="4295775" cy="276225"/>
          </a:xfrm>
          <a:prstGeom prst="rect">
            <a:avLst/>
          </a:prstGeom>
        </p:spPr>
      </p:pic>
      <p:pic>
        <p:nvPicPr>
          <p:cNvPr id="11" name="Picture 10" descr="S4_Pablito_1.png"/>
          <p:cNvPicPr>
            <a:picLocks noChangeAspect="1"/>
          </p:cNvPicPr>
          <p:nvPr/>
        </p:nvPicPr>
        <p:blipFill>
          <a:blip r:embed="rId6" cstate="print"/>
          <a:srcRect l="33438" t="39861" r="33021" b="48611"/>
          <a:stretch>
            <a:fillRect/>
          </a:stretch>
        </p:blipFill>
        <p:spPr>
          <a:xfrm>
            <a:off x="3057525" y="2743200"/>
            <a:ext cx="3067050" cy="790575"/>
          </a:xfrm>
          <a:prstGeom prst="rect">
            <a:avLst/>
          </a:prstGeom>
        </p:spPr>
      </p:pic>
      <p:pic>
        <p:nvPicPr>
          <p:cNvPr id="12" name="Picture 11" descr="S4_Pablito_1.png"/>
          <p:cNvPicPr>
            <a:picLocks noChangeAspect="1"/>
          </p:cNvPicPr>
          <p:nvPr/>
        </p:nvPicPr>
        <p:blipFill>
          <a:blip r:embed="rId6" cstate="print"/>
          <a:srcRect l="34063" t="51111" r="16979" b="35972"/>
          <a:stretch>
            <a:fillRect/>
          </a:stretch>
        </p:blipFill>
        <p:spPr>
          <a:xfrm>
            <a:off x="3114675" y="3505200"/>
            <a:ext cx="4476750" cy="885825"/>
          </a:xfrm>
          <a:prstGeom prst="rect">
            <a:avLst/>
          </a:prstGeom>
        </p:spPr>
      </p:pic>
      <p:pic>
        <p:nvPicPr>
          <p:cNvPr id="13" name="Picture 12" descr="S4_Pablito_1.png"/>
          <p:cNvPicPr>
            <a:picLocks noChangeAspect="1"/>
          </p:cNvPicPr>
          <p:nvPr/>
        </p:nvPicPr>
        <p:blipFill>
          <a:blip r:embed="rId6" cstate="print"/>
          <a:srcRect l="10729" t="12778" r="50208" b="81805"/>
          <a:stretch>
            <a:fillRect/>
          </a:stretch>
        </p:blipFill>
        <p:spPr>
          <a:xfrm>
            <a:off x="981075" y="876300"/>
            <a:ext cx="3571875" cy="371475"/>
          </a:xfrm>
          <a:prstGeom prst="rect">
            <a:avLst/>
          </a:prstGeom>
        </p:spPr>
      </p:pic>
      <p:pic>
        <p:nvPicPr>
          <p:cNvPr id="15" name="Picture 14" descr="S4_Pablito_1.png"/>
          <p:cNvPicPr>
            <a:picLocks noChangeAspect="1"/>
          </p:cNvPicPr>
          <p:nvPr/>
        </p:nvPicPr>
        <p:blipFill>
          <a:blip r:embed="rId6" cstate="print"/>
          <a:srcRect l="11563" t="25833" r="41146" b="63889"/>
          <a:stretch>
            <a:fillRect/>
          </a:stretch>
        </p:blipFill>
        <p:spPr>
          <a:xfrm>
            <a:off x="1057275" y="1771650"/>
            <a:ext cx="4324350" cy="704850"/>
          </a:xfrm>
          <a:prstGeom prst="rect">
            <a:avLst/>
          </a:prstGeom>
        </p:spPr>
      </p:pic>
      <p:pic>
        <p:nvPicPr>
          <p:cNvPr id="4" name="Picture 3" descr="Z:\Marketing\_Social_Media\Posts\SOAP INFOGRAPHICS\Apresentação\PNG\1_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778" t="1296" b="84630"/>
          <a:stretch/>
        </p:blipFill>
        <p:spPr bwMode="auto">
          <a:xfrm>
            <a:off x="7569200" y="88900"/>
            <a:ext cx="1574800" cy="96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2964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</Words>
  <Application>Microsoft Office PowerPoint</Application>
  <PresentationFormat>On-screen Show (4:3)</PresentationFormat>
  <Paragraphs>2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SOAP</dc:creator>
  <cp:lastModifiedBy>User</cp:lastModifiedBy>
  <cp:revision>55</cp:revision>
  <dcterms:created xsi:type="dcterms:W3CDTF">2013-03-28T12:21:44Z</dcterms:created>
  <dcterms:modified xsi:type="dcterms:W3CDTF">2013-06-17T14:40:01Z</dcterms:modified>
</cp:coreProperties>
</file>