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9202400" cy="27157363"/>
  <p:notesSz cx="6858000" cy="9144000"/>
  <p:defaultTextStyle>
    <a:defPPr>
      <a:defRPr lang="en-US"/>
    </a:defPPr>
    <a:lvl1pPr marL="0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24276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48549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72825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97098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21374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45650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69923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94199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560" y="-108"/>
      </p:cViewPr>
      <p:guideLst>
        <p:guide orient="horz" pos="8554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910A-810E-4FAD-BB74-86A882AFC1C3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24C8-4D10-4818-B088-AC0E07047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F24C8-4D10-4818-B088-AC0E07047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8436390"/>
            <a:ext cx="16322040" cy="582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5389172"/>
            <a:ext cx="13441680" cy="6940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2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4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72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9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2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945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69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9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0" y="1087559"/>
            <a:ext cx="4320540" cy="231717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1087559"/>
            <a:ext cx="12641580" cy="231717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7451122"/>
            <a:ext cx="16322040" cy="5393754"/>
          </a:xfrm>
        </p:spPr>
        <p:txBody>
          <a:bodyPr anchor="t"/>
          <a:lstStyle>
            <a:lvl1pPr algn="l">
              <a:defRPr sz="1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11510455"/>
            <a:ext cx="16322040" cy="5940671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2427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48549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7282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29709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6213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79456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26992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59419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6336720"/>
            <a:ext cx="8481060" cy="17922604"/>
          </a:xfrm>
        </p:spPr>
        <p:txBody>
          <a:bodyPr/>
          <a:lstStyle>
            <a:lvl1pPr>
              <a:defRPr sz="8100"/>
            </a:lvl1pPr>
            <a:lvl2pPr>
              <a:defRPr sz="70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0" y="6336720"/>
            <a:ext cx="8481060" cy="17922604"/>
          </a:xfrm>
        </p:spPr>
        <p:txBody>
          <a:bodyPr/>
          <a:lstStyle>
            <a:lvl1pPr>
              <a:defRPr sz="8100"/>
            </a:lvl1pPr>
            <a:lvl2pPr>
              <a:defRPr sz="70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6078976"/>
            <a:ext cx="8484395" cy="2533428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24276" indent="0">
              <a:buNone/>
              <a:defRPr sz="5800" b="1"/>
            </a:lvl2pPr>
            <a:lvl3pPr marL="2648549" indent="0">
              <a:buNone/>
              <a:defRPr sz="5200" b="1"/>
            </a:lvl3pPr>
            <a:lvl4pPr marL="3972825" indent="0">
              <a:buNone/>
              <a:defRPr sz="4600" b="1"/>
            </a:lvl4pPr>
            <a:lvl5pPr marL="5297098" indent="0">
              <a:buNone/>
              <a:defRPr sz="4600" b="1"/>
            </a:lvl5pPr>
            <a:lvl6pPr marL="6621374" indent="0">
              <a:buNone/>
              <a:defRPr sz="4600" b="1"/>
            </a:lvl6pPr>
            <a:lvl7pPr marL="7945650" indent="0">
              <a:buNone/>
              <a:defRPr sz="4600" b="1"/>
            </a:lvl7pPr>
            <a:lvl8pPr marL="9269923" indent="0">
              <a:buNone/>
              <a:defRPr sz="4600" b="1"/>
            </a:lvl8pPr>
            <a:lvl9pPr marL="1059419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8612404"/>
            <a:ext cx="8484395" cy="15646918"/>
          </a:xfrm>
        </p:spPr>
        <p:txBody>
          <a:bodyPr/>
          <a:lstStyle>
            <a:lvl1pPr>
              <a:defRPr sz="70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3" y="6078976"/>
            <a:ext cx="8487728" cy="2533428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24276" indent="0">
              <a:buNone/>
              <a:defRPr sz="5800" b="1"/>
            </a:lvl2pPr>
            <a:lvl3pPr marL="2648549" indent="0">
              <a:buNone/>
              <a:defRPr sz="5200" b="1"/>
            </a:lvl3pPr>
            <a:lvl4pPr marL="3972825" indent="0">
              <a:buNone/>
              <a:defRPr sz="4600" b="1"/>
            </a:lvl4pPr>
            <a:lvl5pPr marL="5297098" indent="0">
              <a:buNone/>
              <a:defRPr sz="4600" b="1"/>
            </a:lvl5pPr>
            <a:lvl6pPr marL="6621374" indent="0">
              <a:buNone/>
              <a:defRPr sz="4600" b="1"/>
            </a:lvl6pPr>
            <a:lvl7pPr marL="7945650" indent="0">
              <a:buNone/>
              <a:defRPr sz="4600" b="1"/>
            </a:lvl7pPr>
            <a:lvl8pPr marL="9269923" indent="0">
              <a:buNone/>
              <a:defRPr sz="4600" b="1"/>
            </a:lvl8pPr>
            <a:lvl9pPr marL="1059419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3" y="8612404"/>
            <a:ext cx="8487728" cy="15646918"/>
          </a:xfrm>
        </p:spPr>
        <p:txBody>
          <a:bodyPr/>
          <a:lstStyle>
            <a:lvl1pPr>
              <a:defRPr sz="70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3" y="1081266"/>
            <a:ext cx="6317457" cy="4601664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1081271"/>
            <a:ext cx="10734675" cy="23178057"/>
          </a:xfrm>
        </p:spPr>
        <p:txBody>
          <a:bodyPr/>
          <a:lstStyle>
            <a:lvl1pPr>
              <a:defRPr sz="9300"/>
            </a:lvl1pPr>
            <a:lvl2pPr>
              <a:defRPr sz="8100"/>
            </a:lvl2pPr>
            <a:lvl3pPr>
              <a:defRPr sz="70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3" y="5682935"/>
            <a:ext cx="6317457" cy="18576393"/>
          </a:xfrm>
        </p:spPr>
        <p:txBody>
          <a:bodyPr/>
          <a:lstStyle>
            <a:lvl1pPr marL="0" indent="0">
              <a:buNone/>
              <a:defRPr sz="4100"/>
            </a:lvl1pPr>
            <a:lvl2pPr marL="1324276" indent="0">
              <a:buNone/>
              <a:defRPr sz="3500"/>
            </a:lvl2pPr>
            <a:lvl3pPr marL="2648549" indent="0">
              <a:buNone/>
              <a:defRPr sz="2900"/>
            </a:lvl3pPr>
            <a:lvl4pPr marL="3972825" indent="0">
              <a:buNone/>
              <a:defRPr sz="2600"/>
            </a:lvl4pPr>
            <a:lvl5pPr marL="5297098" indent="0">
              <a:buNone/>
              <a:defRPr sz="2600"/>
            </a:lvl5pPr>
            <a:lvl6pPr marL="6621374" indent="0">
              <a:buNone/>
              <a:defRPr sz="2600"/>
            </a:lvl6pPr>
            <a:lvl7pPr marL="7945650" indent="0">
              <a:buNone/>
              <a:defRPr sz="2600"/>
            </a:lvl7pPr>
            <a:lvl8pPr marL="9269923" indent="0">
              <a:buNone/>
              <a:defRPr sz="2600"/>
            </a:lvl8pPr>
            <a:lvl9pPr marL="1059419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9010154"/>
            <a:ext cx="11521440" cy="2244256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2426561"/>
            <a:ext cx="11521440" cy="16294418"/>
          </a:xfrm>
        </p:spPr>
        <p:txBody>
          <a:bodyPr/>
          <a:lstStyle>
            <a:lvl1pPr marL="0" indent="0">
              <a:buNone/>
              <a:defRPr sz="9300"/>
            </a:lvl1pPr>
            <a:lvl2pPr marL="1324276" indent="0">
              <a:buNone/>
              <a:defRPr sz="8100"/>
            </a:lvl2pPr>
            <a:lvl3pPr marL="2648549" indent="0">
              <a:buNone/>
              <a:defRPr sz="7000"/>
            </a:lvl3pPr>
            <a:lvl4pPr marL="3972825" indent="0">
              <a:buNone/>
              <a:defRPr sz="5800"/>
            </a:lvl4pPr>
            <a:lvl5pPr marL="5297098" indent="0">
              <a:buNone/>
              <a:defRPr sz="5800"/>
            </a:lvl5pPr>
            <a:lvl6pPr marL="6621374" indent="0">
              <a:buNone/>
              <a:defRPr sz="5800"/>
            </a:lvl6pPr>
            <a:lvl7pPr marL="7945650" indent="0">
              <a:buNone/>
              <a:defRPr sz="5800"/>
            </a:lvl7pPr>
            <a:lvl8pPr marL="9269923" indent="0">
              <a:buNone/>
              <a:defRPr sz="5800"/>
            </a:lvl8pPr>
            <a:lvl9pPr marL="10594199" indent="0">
              <a:buNone/>
              <a:defRPr sz="5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21254411"/>
            <a:ext cx="11521440" cy="3187216"/>
          </a:xfrm>
        </p:spPr>
        <p:txBody>
          <a:bodyPr/>
          <a:lstStyle>
            <a:lvl1pPr marL="0" indent="0">
              <a:buNone/>
              <a:defRPr sz="4100"/>
            </a:lvl1pPr>
            <a:lvl2pPr marL="1324276" indent="0">
              <a:buNone/>
              <a:defRPr sz="3500"/>
            </a:lvl2pPr>
            <a:lvl3pPr marL="2648549" indent="0">
              <a:buNone/>
              <a:defRPr sz="2900"/>
            </a:lvl3pPr>
            <a:lvl4pPr marL="3972825" indent="0">
              <a:buNone/>
              <a:defRPr sz="2600"/>
            </a:lvl4pPr>
            <a:lvl5pPr marL="5297098" indent="0">
              <a:buNone/>
              <a:defRPr sz="2600"/>
            </a:lvl5pPr>
            <a:lvl6pPr marL="6621374" indent="0">
              <a:buNone/>
              <a:defRPr sz="2600"/>
            </a:lvl6pPr>
            <a:lvl7pPr marL="7945650" indent="0">
              <a:buNone/>
              <a:defRPr sz="2600"/>
            </a:lvl7pPr>
            <a:lvl8pPr marL="9269923" indent="0">
              <a:buNone/>
              <a:defRPr sz="2600"/>
            </a:lvl8pPr>
            <a:lvl9pPr marL="1059419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1087554"/>
            <a:ext cx="17282160" cy="4526227"/>
          </a:xfrm>
          <a:prstGeom prst="rect">
            <a:avLst/>
          </a:prstGeom>
        </p:spPr>
        <p:txBody>
          <a:bodyPr vert="horz" lIns="264856" tIns="132426" rIns="264856" bIns="1324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6336720"/>
            <a:ext cx="17282160" cy="17922604"/>
          </a:xfrm>
          <a:prstGeom prst="rect">
            <a:avLst/>
          </a:prstGeom>
        </p:spPr>
        <p:txBody>
          <a:bodyPr vert="horz" lIns="264856" tIns="132426" rIns="264856" bIns="1324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25170854"/>
            <a:ext cx="44805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F903-4190-4579-8D95-134452475B65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25170854"/>
            <a:ext cx="60807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25170854"/>
            <a:ext cx="44805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48549" rtl="0" eaLnBrk="1" latinLnBrk="0" hangingPunct="1">
        <a:spcBef>
          <a:spcPct val="0"/>
        </a:spcBef>
        <a:buNone/>
        <a:defRPr sz="1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3207" indent="-993207" algn="l" defTabSz="264854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51946" indent="-827672" algn="l" defTabSz="2648549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310687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34963" indent="-662138" algn="l" defTabSz="264854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59236" indent="-662138" algn="l" defTabSz="2648549" rtl="0" eaLnBrk="1" latinLnBrk="0" hangingPunct="1">
        <a:spcBef>
          <a:spcPct val="20000"/>
        </a:spcBef>
        <a:buFont typeface="Arial" pitchFamily="34" charset="0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283512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607788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9932061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256337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24276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48549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72825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97098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621374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945650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69923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94199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67200" cy="2715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55911"/>
            <a:ext cx="3741003" cy="2052601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11600" dirty="0">
                <a:ln w="0"/>
                <a:latin typeface="Agency FB" panose="020B0503020202020204" pitchFamily="34" charset="0"/>
              </a:rPr>
              <a:t>MANAS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2" y="1346440"/>
            <a:ext cx="3593526" cy="2052601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11600" b="1" dirty="0">
                <a:ln w="0"/>
                <a:solidFill>
                  <a:srgbClr val="FF0000"/>
                </a:solidFill>
                <a:latin typeface="Agency FB" panose="020B0503020202020204" pitchFamily="34" charset="0"/>
              </a:rPr>
              <a:t>PATEL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1" y="2885303"/>
            <a:ext cx="5464231" cy="898439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4100" dirty="0">
                <a:ln w="0"/>
                <a:latin typeface="Agency FB" panose="020B0503020202020204" pitchFamily="34" charset="0"/>
              </a:rPr>
              <a:t>ASSISTANT SYSTEM  ENGINEER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62625" y="440679"/>
            <a:ext cx="2759965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>
                <a:ln w="0"/>
                <a:latin typeface="Agency FB" panose="020B0503020202020204" pitchFamily="34" charset="0"/>
              </a:rPr>
              <a:t>+91-9437766389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92401" y="1207782"/>
            <a:ext cx="3926951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>
                <a:ln w="0"/>
                <a:latin typeface="Agency FB" panose="020B0503020202020204" pitchFamily="34" charset="0"/>
              </a:rPr>
              <a:t>er.manaspatel@gmail.com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11200" y="2072481"/>
            <a:ext cx="4451132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 smtClean="0">
                <a:latin typeface="Agency FB" pitchFamily="34" charset="0"/>
              </a:rPr>
              <a:t>www.linkedin.com/in/mp2249</a:t>
            </a:r>
            <a:endParaRPr lang="en-US" sz="3200" dirty="0">
              <a:ln w="0"/>
              <a:latin typeface="Agency FB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7842429" y="618919"/>
            <a:ext cx="368426" cy="360732"/>
            <a:chOff x="4427538" y="3192463"/>
            <a:chExt cx="823913" cy="825500"/>
          </a:xfrm>
          <a:solidFill>
            <a:srgbClr val="FF3B3B"/>
          </a:solidFill>
        </p:grpSpPr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4710115" y="3397248"/>
              <a:ext cx="265114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17842429" y="1420105"/>
            <a:ext cx="368426" cy="360732"/>
            <a:chOff x="7116763" y="2187575"/>
            <a:chExt cx="825500" cy="823913"/>
          </a:xfrm>
          <a:solidFill>
            <a:srgbClr val="FF3B3B"/>
          </a:solidFill>
        </p:grpSpPr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7815759" y="2221287"/>
            <a:ext cx="368426" cy="360732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FF3B3B"/>
          </a:solidFill>
          <a:ln>
            <a:noFill/>
          </a:ln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762000" y="14874081"/>
            <a:ext cx="2731111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Education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2875081"/>
            <a:ext cx="3040490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28"/>
          <p:cNvGrpSpPr/>
          <p:nvPr/>
        </p:nvGrpSpPr>
        <p:grpSpPr>
          <a:xfrm>
            <a:off x="1600200" y="21198681"/>
            <a:ext cx="751766" cy="1057874"/>
            <a:chOff x="-1588" y="-3175"/>
            <a:chExt cx="341313" cy="490538"/>
          </a:xfrm>
          <a:solidFill>
            <a:schemeClr val="bg1"/>
          </a:solidFill>
        </p:grpSpPr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-1588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200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1447800" y="13578681"/>
            <a:ext cx="1119367" cy="958099"/>
            <a:chOff x="3175" y="-1587"/>
            <a:chExt cx="492126" cy="430212"/>
          </a:xfrm>
          <a:solidFill>
            <a:schemeClr val="bg1"/>
          </a:solidFill>
        </p:grpSpPr>
        <p:sp>
          <p:nvSpPr>
            <p:cNvPr id="33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181600" y="9006681"/>
            <a:ext cx="6336264" cy="3499151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B.Tech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Orissa Engineering College</a:t>
            </a:r>
          </a:p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Biju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Pattnaik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University Of Technology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(2012-2016)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Branch-Electrical Engineering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C.G.P.A-8.2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57800" y="12892881"/>
            <a:ext cx="5575502" cy="2960542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INTERMIEDIATE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Percentage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 72.33%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Kalinga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Bharati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Residential College</a:t>
            </a:r>
          </a:p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(2010-2012)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34000" y="16398081"/>
            <a:ext cx="4313274" cy="2421933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SSC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Percentage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 82.66% 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Manikeswari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High School</a:t>
            </a:r>
          </a:p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(2009-2010)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6800" y="142644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57750" y="114450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6800" y="174648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57" name="Freeform 201"/>
          <p:cNvSpPr>
            <a:spLocks/>
          </p:cNvSpPr>
          <p:nvPr/>
        </p:nvSpPr>
        <p:spPr bwMode="auto">
          <a:xfrm>
            <a:off x="1676400" y="5958681"/>
            <a:ext cx="871309" cy="937796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8200" y="6644481"/>
            <a:ext cx="2721492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Summary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57800" y="19369881"/>
            <a:ext cx="4587387" cy="1344715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Tata Consultancy Services</a:t>
            </a:r>
          </a:p>
          <a:p>
            <a:r>
              <a:rPr lang="en-US" sz="3500" b="1" dirty="0" smtClean="0">
                <a:ln w="0"/>
                <a:solidFill>
                  <a:srgbClr val="FF0000"/>
                </a:solidFill>
                <a:latin typeface="Agency FB" panose="020B0503020202020204" pitchFamily="34" charset="0"/>
              </a:rPr>
              <a:t>August,2016  - To Present</a:t>
            </a:r>
            <a:endParaRPr lang="en-US" sz="3500" b="1" dirty="0">
              <a:ln w="0"/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2000" y="5806281"/>
            <a:ext cx="13868400" cy="2483488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Versatile, Flexible, reliable and efficient with 8+ months experience as a developer. Diversified  skills  include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, Angular2/4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,.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NET  framework  ,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JAVA Spring Boot,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server etc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 Open to Any  kind of challenging  opportunities  which will result increase  in   personal  and organizational growth.</a:t>
            </a:r>
            <a:endParaRPr lang="en-US" sz="36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15000" y="23179881"/>
            <a:ext cx="13487400" cy="2421933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  am working on ANGULAR 2 part mainly, mean while have a handful knowledge of JAVA spring framework and spring boot. I  have also some hand on experience in DOCKER and KUBERNETES.  I have worked with SQL server and  handful knowledge on HTML-CSS 3, JAVASCRIPT.</a:t>
            </a:r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5000" y="21046281"/>
            <a:ext cx="12801600" cy="1883324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Working for a UK based giant corporation, basically now working in  converting a windows based thick  client to cloud based thin client web application  using Angular 2 for front and Java SPRINGBOOT for web services.</a:t>
            </a:r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14900" y="220368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14900" y="239418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953000" y="259230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 dirty="0"/>
          </a:p>
        </p:txBody>
      </p:sp>
      <p:pic>
        <p:nvPicPr>
          <p:cNvPr id="45" name="Picture 44" descr="my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081"/>
            <a:ext cx="3657600" cy="426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Rectangle 47"/>
          <p:cNvSpPr/>
          <p:nvPr/>
        </p:nvSpPr>
        <p:spPr>
          <a:xfrm>
            <a:off x="5715000" y="25389681"/>
            <a:ext cx="13487400" cy="1344715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 have some basic knowledge of automation testing(BDD), feature file creation, and capable of writing simple test cases using SELENIUM and CUCUMBER. </a:t>
            </a:r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0" y="-1"/>
            <a:ext cx="4191000" cy="27157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153"/>
          <p:cNvSpPr>
            <a:spLocks noEditPoints="1"/>
          </p:cNvSpPr>
          <p:nvPr/>
        </p:nvSpPr>
        <p:spPr bwMode="auto">
          <a:xfrm>
            <a:off x="1600200" y="3977481"/>
            <a:ext cx="762000" cy="762000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914400" y="5196681"/>
            <a:ext cx="20574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96200" y="2148682"/>
            <a:ext cx="89916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96200" y="21486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9200" y="1996281"/>
            <a:ext cx="2641342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ANGULAR 2/4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96200" y="30630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96200" y="3063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29200" y="2834481"/>
            <a:ext cx="179495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ASP.NET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3825081"/>
            <a:ext cx="9067800" cy="4572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696200" y="3825081"/>
            <a:ext cx="9612429" cy="457200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29200" y="3672681"/>
            <a:ext cx="18125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ADO.NET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96200" y="4663281"/>
            <a:ext cx="89154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96200" y="4663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029200" y="4510881"/>
            <a:ext cx="11922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MVC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6200" y="5425281"/>
            <a:ext cx="7086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5425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029200" y="5196681"/>
            <a:ext cx="154007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HTML5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96200" y="6187281"/>
            <a:ext cx="48768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696200" y="6187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6034881"/>
            <a:ext cx="1153755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CSS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96200" y="7025481"/>
            <a:ext cx="51054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696200" y="7025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029200" y="6796881"/>
            <a:ext cx="2481042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SPRINGBOOT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96200" y="7787482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6200" y="7787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7635081"/>
            <a:ext cx="229509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 Server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000" y="135786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Personal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200" y="236370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Declaration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7200" y="144930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Details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6" name="Freeform 185"/>
          <p:cNvSpPr>
            <a:spLocks noEditPoints="1"/>
          </p:cNvSpPr>
          <p:nvPr/>
        </p:nvSpPr>
        <p:spPr bwMode="auto">
          <a:xfrm flipH="1" flipV="1">
            <a:off x="1600200" y="12816681"/>
            <a:ext cx="914400" cy="914400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162"/>
          <p:cNvSpPr>
            <a:spLocks/>
          </p:cNvSpPr>
          <p:nvPr/>
        </p:nvSpPr>
        <p:spPr bwMode="auto">
          <a:xfrm>
            <a:off x="1524000" y="22417881"/>
            <a:ext cx="1143000" cy="1066800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Rectangle 127"/>
          <p:cNvSpPr/>
          <p:nvPr/>
        </p:nvSpPr>
        <p:spPr>
          <a:xfrm>
            <a:off x="4724400" y="11140281"/>
            <a:ext cx="244096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D.O.B    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724400" y="12207081"/>
            <a:ext cx="238325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Hobbies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24400" y="13273881"/>
            <a:ext cx="2320741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Languages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67600" y="13350081"/>
            <a:ext cx="183663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English:-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134600" y="13350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4173200" y="134262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467600" y="14493081"/>
            <a:ext cx="1512828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Hindi:-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467600" y="15559881"/>
            <a:ext cx="1828800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Oriya:-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210800" y="14493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286999" y="15636081"/>
            <a:ext cx="1992609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249400" y="144930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249400" y="15636081"/>
            <a:ext cx="1738865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0" name="Picture 13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0" y="13350081"/>
            <a:ext cx="1538288" cy="1152231"/>
          </a:xfrm>
          <a:prstGeom prst="rect">
            <a:avLst/>
          </a:prstGeom>
        </p:spPr>
      </p:pic>
      <p:pic>
        <p:nvPicPr>
          <p:cNvPr id="141" name="Picture 14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0" y="13350081"/>
            <a:ext cx="1538288" cy="1152231"/>
          </a:xfrm>
          <a:prstGeom prst="rect">
            <a:avLst/>
          </a:prstGeom>
        </p:spPr>
      </p:pic>
      <p:pic>
        <p:nvPicPr>
          <p:cNvPr id="142" name="Picture 14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4416881"/>
            <a:ext cx="1538288" cy="1152231"/>
          </a:xfrm>
          <a:prstGeom prst="rect">
            <a:avLst/>
          </a:prstGeom>
        </p:spPr>
      </p:pic>
      <p:pic>
        <p:nvPicPr>
          <p:cNvPr id="143" name="Picture 14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0" y="15636081"/>
            <a:ext cx="1538288" cy="1152231"/>
          </a:xfrm>
          <a:prstGeom prst="rect">
            <a:avLst/>
          </a:prstGeom>
        </p:spPr>
      </p:pic>
      <p:pic>
        <p:nvPicPr>
          <p:cNvPr id="144" name="Picture 14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0" y="14416881"/>
            <a:ext cx="1538288" cy="1152231"/>
          </a:xfrm>
          <a:prstGeom prst="rect">
            <a:avLst/>
          </a:prstGeom>
        </p:spPr>
      </p:pic>
      <p:pic>
        <p:nvPicPr>
          <p:cNvPr id="145" name="Picture 14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15636081"/>
            <a:ext cx="1538288" cy="1152231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7620000" y="11292681"/>
            <a:ext cx="325048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22</a:t>
            </a:r>
            <a:r>
              <a:rPr lang="en-US" sz="3500" b="1" baseline="300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nd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of May , 1995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772400" y="12283281"/>
            <a:ext cx="49624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Cricket, Basketball , Cooking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724401" y="19827081"/>
            <a:ext cx="13868399" cy="1375493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600" b="1" dirty="0">
                <a:latin typeface="Agency FB" pitchFamily="34" charset="0"/>
              </a:rPr>
              <a:t>I do hereby declare that the above given statements are true and correct to the best of my knowledge.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724400" y="24932481"/>
            <a:ext cx="2838512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Place : Chennai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4782800" y="25008681"/>
            <a:ext cx="2028995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Signature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51" name="Picture 150" descr="manas_sign.jpg"/>
          <p:cNvPicPr>
            <a:picLocks noChangeAspect="1"/>
          </p:cNvPicPr>
          <p:nvPr/>
        </p:nvPicPr>
        <p:blipFill>
          <a:blip r:embed="rId3">
            <a:grayscl/>
            <a:lum bright="20000" contrast="100000"/>
          </a:blip>
          <a:stretch>
            <a:fillRect/>
          </a:stretch>
        </p:blipFill>
        <p:spPr>
          <a:xfrm>
            <a:off x="13411200" y="23865681"/>
            <a:ext cx="4648200" cy="125730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724400" y="25542081"/>
            <a:ext cx="1495195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Date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96200" y="8549481"/>
            <a:ext cx="7086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96200" y="8549480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029200" y="8397080"/>
            <a:ext cx="12451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SSIS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260</Words>
  <Application>Microsoft Office PowerPoint</Application>
  <PresentationFormat>Custom</PresentationFormat>
  <Paragraphs>56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user</dc:creator>
  <cp:lastModifiedBy>lap user</cp:lastModifiedBy>
  <cp:revision>26</cp:revision>
  <dcterms:created xsi:type="dcterms:W3CDTF">2017-05-16T18:19:49Z</dcterms:created>
  <dcterms:modified xsi:type="dcterms:W3CDTF">2017-08-11T18:46:33Z</dcterms:modified>
</cp:coreProperties>
</file>