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9202400" cy="27157363"/>
  <p:notesSz cx="6858000" cy="9144000"/>
  <p:defaultTextStyle>
    <a:defPPr>
      <a:defRPr lang="en-US"/>
    </a:defPPr>
    <a:lvl1pPr marL="0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24276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48549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72825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97098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21374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45650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69923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94199" algn="l" defTabSz="26485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560" y="-72"/>
      </p:cViewPr>
      <p:guideLst>
        <p:guide orient="horz" pos="8554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8436390"/>
            <a:ext cx="16322040" cy="582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5389172"/>
            <a:ext cx="13441680" cy="6940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2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4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72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9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2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945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269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59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0" y="1087559"/>
            <a:ext cx="4320540" cy="231717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1087559"/>
            <a:ext cx="12641580" cy="231717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7451122"/>
            <a:ext cx="16322040" cy="5393754"/>
          </a:xfrm>
        </p:spPr>
        <p:txBody>
          <a:bodyPr anchor="t"/>
          <a:lstStyle>
            <a:lvl1pPr algn="l">
              <a:defRPr sz="1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11510455"/>
            <a:ext cx="16322040" cy="5940671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2427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48549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7282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29709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6213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794565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26992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59419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6336720"/>
            <a:ext cx="8481060" cy="17922604"/>
          </a:xfrm>
        </p:spPr>
        <p:txBody>
          <a:bodyPr/>
          <a:lstStyle>
            <a:lvl1pPr>
              <a:defRPr sz="8100"/>
            </a:lvl1pPr>
            <a:lvl2pPr>
              <a:defRPr sz="70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0" y="6336720"/>
            <a:ext cx="8481060" cy="17922604"/>
          </a:xfrm>
        </p:spPr>
        <p:txBody>
          <a:bodyPr/>
          <a:lstStyle>
            <a:lvl1pPr>
              <a:defRPr sz="8100"/>
            </a:lvl1pPr>
            <a:lvl2pPr>
              <a:defRPr sz="70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6078976"/>
            <a:ext cx="8484395" cy="2533428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24276" indent="0">
              <a:buNone/>
              <a:defRPr sz="5800" b="1"/>
            </a:lvl2pPr>
            <a:lvl3pPr marL="2648549" indent="0">
              <a:buNone/>
              <a:defRPr sz="5200" b="1"/>
            </a:lvl3pPr>
            <a:lvl4pPr marL="3972825" indent="0">
              <a:buNone/>
              <a:defRPr sz="4600" b="1"/>
            </a:lvl4pPr>
            <a:lvl5pPr marL="5297098" indent="0">
              <a:buNone/>
              <a:defRPr sz="4600" b="1"/>
            </a:lvl5pPr>
            <a:lvl6pPr marL="6621374" indent="0">
              <a:buNone/>
              <a:defRPr sz="4600" b="1"/>
            </a:lvl6pPr>
            <a:lvl7pPr marL="7945650" indent="0">
              <a:buNone/>
              <a:defRPr sz="4600" b="1"/>
            </a:lvl7pPr>
            <a:lvl8pPr marL="9269923" indent="0">
              <a:buNone/>
              <a:defRPr sz="4600" b="1"/>
            </a:lvl8pPr>
            <a:lvl9pPr marL="1059419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8612404"/>
            <a:ext cx="8484395" cy="15646918"/>
          </a:xfrm>
        </p:spPr>
        <p:txBody>
          <a:bodyPr/>
          <a:lstStyle>
            <a:lvl1pPr>
              <a:defRPr sz="70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3" y="6078976"/>
            <a:ext cx="8487728" cy="2533428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24276" indent="0">
              <a:buNone/>
              <a:defRPr sz="5800" b="1"/>
            </a:lvl2pPr>
            <a:lvl3pPr marL="2648549" indent="0">
              <a:buNone/>
              <a:defRPr sz="5200" b="1"/>
            </a:lvl3pPr>
            <a:lvl4pPr marL="3972825" indent="0">
              <a:buNone/>
              <a:defRPr sz="4600" b="1"/>
            </a:lvl4pPr>
            <a:lvl5pPr marL="5297098" indent="0">
              <a:buNone/>
              <a:defRPr sz="4600" b="1"/>
            </a:lvl5pPr>
            <a:lvl6pPr marL="6621374" indent="0">
              <a:buNone/>
              <a:defRPr sz="4600" b="1"/>
            </a:lvl6pPr>
            <a:lvl7pPr marL="7945650" indent="0">
              <a:buNone/>
              <a:defRPr sz="4600" b="1"/>
            </a:lvl7pPr>
            <a:lvl8pPr marL="9269923" indent="0">
              <a:buNone/>
              <a:defRPr sz="4600" b="1"/>
            </a:lvl8pPr>
            <a:lvl9pPr marL="1059419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3" y="8612404"/>
            <a:ext cx="8487728" cy="15646918"/>
          </a:xfrm>
        </p:spPr>
        <p:txBody>
          <a:bodyPr/>
          <a:lstStyle>
            <a:lvl1pPr>
              <a:defRPr sz="70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3" y="1081266"/>
            <a:ext cx="6317457" cy="4601664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1081271"/>
            <a:ext cx="10734675" cy="23178057"/>
          </a:xfrm>
        </p:spPr>
        <p:txBody>
          <a:bodyPr/>
          <a:lstStyle>
            <a:lvl1pPr>
              <a:defRPr sz="9300"/>
            </a:lvl1pPr>
            <a:lvl2pPr>
              <a:defRPr sz="8100"/>
            </a:lvl2pPr>
            <a:lvl3pPr>
              <a:defRPr sz="70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3" y="5682935"/>
            <a:ext cx="6317457" cy="18576393"/>
          </a:xfrm>
        </p:spPr>
        <p:txBody>
          <a:bodyPr/>
          <a:lstStyle>
            <a:lvl1pPr marL="0" indent="0">
              <a:buNone/>
              <a:defRPr sz="4100"/>
            </a:lvl1pPr>
            <a:lvl2pPr marL="1324276" indent="0">
              <a:buNone/>
              <a:defRPr sz="3500"/>
            </a:lvl2pPr>
            <a:lvl3pPr marL="2648549" indent="0">
              <a:buNone/>
              <a:defRPr sz="2900"/>
            </a:lvl3pPr>
            <a:lvl4pPr marL="3972825" indent="0">
              <a:buNone/>
              <a:defRPr sz="2600"/>
            </a:lvl4pPr>
            <a:lvl5pPr marL="5297098" indent="0">
              <a:buNone/>
              <a:defRPr sz="2600"/>
            </a:lvl5pPr>
            <a:lvl6pPr marL="6621374" indent="0">
              <a:buNone/>
              <a:defRPr sz="2600"/>
            </a:lvl6pPr>
            <a:lvl7pPr marL="7945650" indent="0">
              <a:buNone/>
              <a:defRPr sz="2600"/>
            </a:lvl7pPr>
            <a:lvl8pPr marL="9269923" indent="0">
              <a:buNone/>
              <a:defRPr sz="2600"/>
            </a:lvl8pPr>
            <a:lvl9pPr marL="1059419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9010154"/>
            <a:ext cx="11521440" cy="2244256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2426561"/>
            <a:ext cx="11521440" cy="16294418"/>
          </a:xfrm>
        </p:spPr>
        <p:txBody>
          <a:bodyPr/>
          <a:lstStyle>
            <a:lvl1pPr marL="0" indent="0">
              <a:buNone/>
              <a:defRPr sz="9300"/>
            </a:lvl1pPr>
            <a:lvl2pPr marL="1324276" indent="0">
              <a:buNone/>
              <a:defRPr sz="8100"/>
            </a:lvl2pPr>
            <a:lvl3pPr marL="2648549" indent="0">
              <a:buNone/>
              <a:defRPr sz="7000"/>
            </a:lvl3pPr>
            <a:lvl4pPr marL="3972825" indent="0">
              <a:buNone/>
              <a:defRPr sz="5800"/>
            </a:lvl4pPr>
            <a:lvl5pPr marL="5297098" indent="0">
              <a:buNone/>
              <a:defRPr sz="5800"/>
            </a:lvl5pPr>
            <a:lvl6pPr marL="6621374" indent="0">
              <a:buNone/>
              <a:defRPr sz="5800"/>
            </a:lvl6pPr>
            <a:lvl7pPr marL="7945650" indent="0">
              <a:buNone/>
              <a:defRPr sz="5800"/>
            </a:lvl7pPr>
            <a:lvl8pPr marL="9269923" indent="0">
              <a:buNone/>
              <a:defRPr sz="5800"/>
            </a:lvl8pPr>
            <a:lvl9pPr marL="10594199" indent="0">
              <a:buNone/>
              <a:defRPr sz="5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21254411"/>
            <a:ext cx="11521440" cy="3187216"/>
          </a:xfrm>
        </p:spPr>
        <p:txBody>
          <a:bodyPr/>
          <a:lstStyle>
            <a:lvl1pPr marL="0" indent="0">
              <a:buNone/>
              <a:defRPr sz="4100"/>
            </a:lvl1pPr>
            <a:lvl2pPr marL="1324276" indent="0">
              <a:buNone/>
              <a:defRPr sz="3500"/>
            </a:lvl2pPr>
            <a:lvl3pPr marL="2648549" indent="0">
              <a:buNone/>
              <a:defRPr sz="2900"/>
            </a:lvl3pPr>
            <a:lvl4pPr marL="3972825" indent="0">
              <a:buNone/>
              <a:defRPr sz="2600"/>
            </a:lvl4pPr>
            <a:lvl5pPr marL="5297098" indent="0">
              <a:buNone/>
              <a:defRPr sz="2600"/>
            </a:lvl5pPr>
            <a:lvl6pPr marL="6621374" indent="0">
              <a:buNone/>
              <a:defRPr sz="2600"/>
            </a:lvl6pPr>
            <a:lvl7pPr marL="7945650" indent="0">
              <a:buNone/>
              <a:defRPr sz="2600"/>
            </a:lvl7pPr>
            <a:lvl8pPr marL="9269923" indent="0">
              <a:buNone/>
              <a:defRPr sz="2600"/>
            </a:lvl8pPr>
            <a:lvl9pPr marL="1059419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1087554"/>
            <a:ext cx="17282160" cy="4526227"/>
          </a:xfrm>
          <a:prstGeom prst="rect">
            <a:avLst/>
          </a:prstGeom>
        </p:spPr>
        <p:txBody>
          <a:bodyPr vert="horz" lIns="264856" tIns="132426" rIns="264856" bIns="1324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6336720"/>
            <a:ext cx="17282160" cy="17922604"/>
          </a:xfrm>
          <a:prstGeom prst="rect">
            <a:avLst/>
          </a:prstGeom>
        </p:spPr>
        <p:txBody>
          <a:bodyPr vert="horz" lIns="264856" tIns="132426" rIns="264856" bIns="1324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25170854"/>
            <a:ext cx="44805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F903-4190-4579-8D95-134452475B65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25170854"/>
            <a:ext cx="60807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25170854"/>
            <a:ext cx="4480560" cy="1445878"/>
          </a:xfrm>
          <a:prstGeom prst="rect">
            <a:avLst/>
          </a:prstGeom>
        </p:spPr>
        <p:txBody>
          <a:bodyPr vert="horz" lIns="264856" tIns="132426" rIns="264856" bIns="132426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B1CD-127F-46D5-84EC-3FAB1ACAB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48549" rtl="0" eaLnBrk="1" latinLnBrk="0" hangingPunct="1">
        <a:spcBef>
          <a:spcPct val="0"/>
        </a:spcBef>
        <a:buNone/>
        <a:defRPr sz="1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3207" indent="-993207" algn="l" defTabSz="264854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51946" indent="-827672" algn="l" defTabSz="2648549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310687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34963" indent="-662138" algn="l" defTabSz="264854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59236" indent="-662138" algn="l" defTabSz="2648549" rtl="0" eaLnBrk="1" latinLnBrk="0" hangingPunct="1">
        <a:spcBef>
          <a:spcPct val="20000"/>
        </a:spcBef>
        <a:buFont typeface="Arial" pitchFamily="34" charset="0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283512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607788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9932061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256337" indent="-662138" algn="l" defTabSz="2648549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24276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48549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72825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97098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621374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945650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269923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594199" algn="l" defTabSz="2648549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67200" cy="271573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155911"/>
            <a:ext cx="3741003" cy="2052601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11600" dirty="0">
                <a:ln w="0"/>
                <a:latin typeface="Agency FB" panose="020B0503020202020204" pitchFamily="34" charset="0"/>
              </a:rPr>
              <a:t>MANAS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2" y="1346440"/>
            <a:ext cx="3593526" cy="2052601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11600" b="1" dirty="0">
                <a:ln w="0"/>
                <a:solidFill>
                  <a:srgbClr val="FF0000"/>
                </a:solidFill>
                <a:latin typeface="Agency FB" panose="020B0503020202020204" pitchFamily="34" charset="0"/>
              </a:rPr>
              <a:t>PATEL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1" y="2885303"/>
            <a:ext cx="5464231" cy="898439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4100" dirty="0">
                <a:ln w="0"/>
                <a:latin typeface="Agency FB" panose="020B0503020202020204" pitchFamily="34" charset="0"/>
              </a:rPr>
              <a:t>ASSISTANT SYSTEM  ENGINEER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62625" y="440679"/>
            <a:ext cx="2759965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>
                <a:ln w="0"/>
                <a:latin typeface="Agency FB" panose="020B0503020202020204" pitchFamily="34" charset="0"/>
              </a:rPr>
              <a:t>+91-9437766389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92401" y="1207782"/>
            <a:ext cx="3926951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>
                <a:ln w="0"/>
                <a:latin typeface="Agency FB" panose="020B0503020202020204" pitchFamily="34" charset="0"/>
              </a:rPr>
              <a:t>er.manaspatel@gmail.com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11200" y="2072481"/>
            <a:ext cx="4451132" cy="759940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sz="3200" dirty="0" smtClean="0">
                <a:latin typeface="Agency FB" pitchFamily="34" charset="0"/>
              </a:rPr>
              <a:t>www.linkedin.com/in/mp2249</a:t>
            </a:r>
            <a:endParaRPr lang="en-US" sz="3200" dirty="0">
              <a:ln w="0"/>
              <a:latin typeface="Agency FB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7842429" y="618919"/>
            <a:ext cx="368426" cy="360732"/>
            <a:chOff x="4427538" y="3192463"/>
            <a:chExt cx="823913" cy="825500"/>
          </a:xfrm>
          <a:solidFill>
            <a:srgbClr val="FF3B3B"/>
          </a:solidFill>
        </p:grpSpPr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4710115" y="3397248"/>
              <a:ext cx="265114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17842429" y="1420105"/>
            <a:ext cx="368426" cy="360732"/>
            <a:chOff x="7116763" y="2187575"/>
            <a:chExt cx="825500" cy="823913"/>
          </a:xfrm>
          <a:solidFill>
            <a:srgbClr val="FF3B3B"/>
          </a:solidFill>
        </p:grpSpPr>
        <p:sp>
          <p:nvSpPr>
            <p:cNvPr id="20" name="Freeform 48"/>
            <p:cNvSpPr>
              <a:spLocks/>
            </p:cNvSpPr>
            <p:nvPr/>
          </p:nvSpPr>
          <p:spPr bwMode="auto">
            <a:xfrm>
              <a:off x="7473951" y="2566988"/>
              <a:ext cx="71438" cy="98425"/>
            </a:xfrm>
            <a:custGeom>
              <a:avLst/>
              <a:gdLst>
                <a:gd name="T0" fmla="*/ 0 w 25"/>
                <a:gd name="T1" fmla="*/ 32 h 34"/>
                <a:gd name="T2" fmla="*/ 3 w 25"/>
                <a:gd name="T3" fmla="*/ 34 h 34"/>
                <a:gd name="T4" fmla="*/ 25 w 25"/>
                <a:gd name="T5" fmla="*/ 0 h 34"/>
                <a:gd name="T6" fmla="*/ 13 w 25"/>
                <a:gd name="T7" fmla="*/ 4 h 34"/>
                <a:gd name="T8" fmla="*/ 0 w 25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0" y="32"/>
                  </a:moveTo>
                  <a:cubicBezTo>
                    <a:pt x="0" y="34"/>
                    <a:pt x="2" y="34"/>
                    <a:pt x="3" y="34"/>
                  </a:cubicBezTo>
                  <a:cubicBezTo>
                    <a:pt x="9" y="34"/>
                    <a:pt x="18" y="28"/>
                    <a:pt x="25" y="0"/>
                  </a:cubicBezTo>
                  <a:cubicBezTo>
                    <a:pt x="20" y="0"/>
                    <a:pt x="15" y="2"/>
                    <a:pt x="13" y="4"/>
                  </a:cubicBezTo>
                  <a:cubicBezTo>
                    <a:pt x="6" y="11"/>
                    <a:pt x="0" y="2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9"/>
            <p:cNvSpPr>
              <a:spLocks noEditPoints="1"/>
            </p:cNvSpPr>
            <p:nvPr/>
          </p:nvSpPr>
          <p:spPr bwMode="auto">
            <a:xfrm>
              <a:off x="7116763" y="2187575"/>
              <a:ext cx="825500" cy="823913"/>
            </a:xfrm>
            <a:custGeom>
              <a:avLst/>
              <a:gdLst>
                <a:gd name="T0" fmla="*/ 143 w 287"/>
                <a:gd name="T1" fmla="*/ 0 h 286"/>
                <a:gd name="T2" fmla="*/ 0 w 287"/>
                <a:gd name="T3" fmla="*/ 143 h 286"/>
                <a:gd name="T4" fmla="*/ 143 w 287"/>
                <a:gd name="T5" fmla="*/ 286 h 286"/>
                <a:gd name="T6" fmla="*/ 287 w 287"/>
                <a:gd name="T7" fmla="*/ 143 h 286"/>
                <a:gd name="T8" fmla="*/ 143 w 287"/>
                <a:gd name="T9" fmla="*/ 0 h 286"/>
                <a:gd name="T10" fmla="*/ 222 w 287"/>
                <a:gd name="T11" fmla="*/ 171 h 286"/>
                <a:gd name="T12" fmla="*/ 180 w 287"/>
                <a:gd name="T13" fmla="*/ 194 h 286"/>
                <a:gd name="T14" fmla="*/ 154 w 287"/>
                <a:gd name="T15" fmla="*/ 184 h 286"/>
                <a:gd name="T16" fmla="*/ 125 w 287"/>
                <a:gd name="T17" fmla="*/ 194 h 286"/>
                <a:gd name="T18" fmla="*/ 91 w 287"/>
                <a:gd name="T19" fmla="*/ 165 h 286"/>
                <a:gd name="T20" fmla="*/ 110 w 287"/>
                <a:gd name="T21" fmla="*/ 120 h 286"/>
                <a:gd name="T22" fmla="*/ 170 w 287"/>
                <a:gd name="T23" fmla="*/ 103 h 286"/>
                <a:gd name="T24" fmla="*/ 180 w 287"/>
                <a:gd name="T25" fmla="*/ 103 h 286"/>
                <a:gd name="T26" fmla="*/ 187 w 287"/>
                <a:gd name="T27" fmla="*/ 104 h 286"/>
                <a:gd name="T28" fmla="*/ 185 w 287"/>
                <a:gd name="T29" fmla="*/ 110 h 286"/>
                <a:gd name="T30" fmla="*/ 178 w 287"/>
                <a:gd name="T31" fmla="*/ 149 h 286"/>
                <a:gd name="T32" fmla="*/ 177 w 287"/>
                <a:gd name="T33" fmla="*/ 151 h 286"/>
                <a:gd name="T34" fmla="*/ 175 w 287"/>
                <a:gd name="T35" fmla="*/ 162 h 286"/>
                <a:gd name="T36" fmla="*/ 181 w 287"/>
                <a:gd name="T37" fmla="*/ 166 h 286"/>
                <a:gd name="T38" fmla="*/ 196 w 287"/>
                <a:gd name="T39" fmla="*/ 154 h 286"/>
                <a:gd name="T40" fmla="*/ 201 w 287"/>
                <a:gd name="T41" fmla="*/ 131 h 286"/>
                <a:gd name="T42" fmla="*/ 186 w 287"/>
                <a:gd name="T43" fmla="*/ 94 h 286"/>
                <a:gd name="T44" fmla="*/ 146 w 287"/>
                <a:gd name="T45" fmla="*/ 80 h 286"/>
                <a:gd name="T46" fmla="*/ 79 w 287"/>
                <a:gd name="T47" fmla="*/ 161 h 286"/>
                <a:gd name="T48" fmla="*/ 94 w 287"/>
                <a:gd name="T49" fmla="*/ 199 h 286"/>
                <a:gd name="T50" fmla="*/ 135 w 287"/>
                <a:gd name="T51" fmla="*/ 213 h 286"/>
                <a:gd name="T52" fmla="*/ 201 w 287"/>
                <a:gd name="T53" fmla="*/ 193 h 286"/>
                <a:gd name="T54" fmla="*/ 206 w 287"/>
                <a:gd name="T55" fmla="*/ 191 h 286"/>
                <a:gd name="T56" fmla="*/ 208 w 287"/>
                <a:gd name="T57" fmla="*/ 196 h 286"/>
                <a:gd name="T58" fmla="*/ 216 w 287"/>
                <a:gd name="T59" fmla="*/ 212 h 286"/>
                <a:gd name="T60" fmla="*/ 218 w 287"/>
                <a:gd name="T61" fmla="*/ 217 h 286"/>
                <a:gd name="T62" fmla="*/ 214 w 287"/>
                <a:gd name="T63" fmla="*/ 219 h 286"/>
                <a:gd name="T64" fmla="*/ 133 w 287"/>
                <a:gd name="T65" fmla="*/ 240 h 286"/>
                <a:gd name="T66" fmla="*/ 74 w 287"/>
                <a:gd name="T67" fmla="*/ 221 h 286"/>
                <a:gd name="T68" fmla="*/ 46 w 287"/>
                <a:gd name="T69" fmla="*/ 160 h 286"/>
                <a:gd name="T70" fmla="*/ 71 w 287"/>
                <a:gd name="T71" fmla="*/ 88 h 286"/>
                <a:gd name="T72" fmla="*/ 148 w 287"/>
                <a:gd name="T73" fmla="*/ 52 h 286"/>
                <a:gd name="T74" fmla="*/ 204 w 287"/>
                <a:gd name="T75" fmla="*/ 70 h 286"/>
                <a:gd name="T76" fmla="*/ 234 w 287"/>
                <a:gd name="T77" fmla="*/ 129 h 286"/>
                <a:gd name="T78" fmla="*/ 222 w 287"/>
                <a:gd name="T79" fmla="*/ 17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7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3" y="286"/>
                    <a:pt x="287" y="222"/>
                    <a:pt x="287" y="143"/>
                  </a:cubicBezTo>
                  <a:cubicBezTo>
                    <a:pt x="287" y="64"/>
                    <a:pt x="223" y="0"/>
                    <a:pt x="143" y="0"/>
                  </a:cubicBezTo>
                  <a:close/>
                  <a:moveTo>
                    <a:pt x="222" y="171"/>
                  </a:moveTo>
                  <a:cubicBezTo>
                    <a:pt x="212" y="186"/>
                    <a:pt x="198" y="194"/>
                    <a:pt x="180" y="194"/>
                  </a:cubicBezTo>
                  <a:cubicBezTo>
                    <a:pt x="167" y="194"/>
                    <a:pt x="161" y="190"/>
                    <a:pt x="154" y="184"/>
                  </a:cubicBezTo>
                  <a:cubicBezTo>
                    <a:pt x="146" y="190"/>
                    <a:pt x="138" y="194"/>
                    <a:pt x="125" y="194"/>
                  </a:cubicBezTo>
                  <a:cubicBezTo>
                    <a:pt x="105" y="194"/>
                    <a:pt x="91" y="182"/>
                    <a:pt x="91" y="165"/>
                  </a:cubicBezTo>
                  <a:cubicBezTo>
                    <a:pt x="91" y="150"/>
                    <a:pt x="99" y="132"/>
                    <a:pt x="110" y="120"/>
                  </a:cubicBezTo>
                  <a:cubicBezTo>
                    <a:pt x="119" y="110"/>
                    <a:pt x="133" y="103"/>
                    <a:pt x="170" y="103"/>
                  </a:cubicBezTo>
                  <a:cubicBezTo>
                    <a:pt x="173" y="103"/>
                    <a:pt x="177" y="103"/>
                    <a:pt x="180" y="103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50"/>
                    <a:pt x="177" y="151"/>
                  </a:cubicBezTo>
                  <a:cubicBezTo>
                    <a:pt x="177" y="154"/>
                    <a:pt x="175" y="159"/>
                    <a:pt x="175" y="162"/>
                  </a:cubicBezTo>
                  <a:cubicBezTo>
                    <a:pt x="175" y="165"/>
                    <a:pt x="177" y="166"/>
                    <a:pt x="181" y="166"/>
                  </a:cubicBezTo>
                  <a:cubicBezTo>
                    <a:pt x="187" y="166"/>
                    <a:pt x="192" y="162"/>
                    <a:pt x="196" y="154"/>
                  </a:cubicBezTo>
                  <a:cubicBezTo>
                    <a:pt x="200" y="146"/>
                    <a:pt x="201" y="136"/>
                    <a:pt x="201" y="131"/>
                  </a:cubicBezTo>
                  <a:cubicBezTo>
                    <a:pt x="201" y="116"/>
                    <a:pt x="196" y="103"/>
                    <a:pt x="186" y="94"/>
                  </a:cubicBezTo>
                  <a:cubicBezTo>
                    <a:pt x="176" y="84"/>
                    <a:pt x="162" y="80"/>
                    <a:pt x="146" y="80"/>
                  </a:cubicBezTo>
                  <a:cubicBezTo>
                    <a:pt x="112" y="80"/>
                    <a:pt x="79" y="107"/>
                    <a:pt x="79" y="161"/>
                  </a:cubicBezTo>
                  <a:cubicBezTo>
                    <a:pt x="79" y="177"/>
                    <a:pt x="84" y="190"/>
                    <a:pt x="94" y="199"/>
                  </a:cubicBezTo>
                  <a:cubicBezTo>
                    <a:pt x="104" y="208"/>
                    <a:pt x="118" y="213"/>
                    <a:pt x="135" y="213"/>
                  </a:cubicBezTo>
                  <a:cubicBezTo>
                    <a:pt x="161" y="213"/>
                    <a:pt x="182" y="203"/>
                    <a:pt x="201" y="193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9" y="233"/>
                    <a:pt x="161" y="240"/>
                    <a:pt x="133" y="240"/>
                  </a:cubicBezTo>
                  <a:cubicBezTo>
                    <a:pt x="111" y="240"/>
                    <a:pt x="90" y="233"/>
                    <a:pt x="74" y="221"/>
                  </a:cubicBezTo>
                  <a:cubicBezTo>
                    <a:pt x="55" y="207"/>
                    <a:pt x="46" y="186"/>
                    <a:pt x="46" y="160"/>
                  </a:cubicBezTo>
                  <a:cubicBezTo>
                    <a:pt x="46" y="134"/>
                    <a:pt x="55" y="108"/>
                    <a:pt x="71" y="88"/>
                  </a:cubicBezTo>
                  <a:cubicBezTo>
                    <a:pt x="84" y="72"/>
                    <a:pt x="108" y="52"/>
                    <a:pt x="148" y="52"/>
                  </a:cubicBezTo>
                  <a:cubicBezTo>
                    <a:pt x="167" y="52"/>
                    <a:pt x="188" y="59"/>
                    <a:pt x="204" y="70"/>
                  </a:cubicBezTo>
                  <a:cubicBezTo>
                    <a:pt x="217" y="80"/>
                    <a:pt x="234" y="98"/>
                    <a:pt x="234" y="129"/>
                  </a:cubicBezTo>
                  <a:cubicBezTo>
                    <a:pt x="234" y="144"/>
                    <a:pt x="229" y="159"/>
                    <a:pt x="22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7815759" y="2221287"/>
            <a:ext cx="368426" cy="360732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FF3B3B"/>
          </a:solidFill>
          <a:ln>
            <a:noFill/>
          </a:ln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762000" y="11064081"/>
            <a:ext cx="2731111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Education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21046281"/>
            <a:ext cx="3040490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28"/>
          <p:cNvGrpSpPr/>
          <p:nvPr/>
        </p:nvGrpSpPr>
        <p:grpSpPr>
          <a:xfrm>
            <a:off x="1524000" y="19979481"/>
            <a:ext cx="751766" cy="1057874"/>
            <a:chOff x="-1588" y="-3175"/>
            <a:chExt cx="341313" cy="490538"/>
          </a:xfrm>
          <a:solidFill>
            <a:schemeClr val="bg1"/>
          </a:solidFill>
        </p:grpSpPr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-1588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200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1524000" y="9921081"/>
            <a:ext cx="1119367" cy="958099"/>
            <a:chOff x="3175" y="-1587"/>
            <a:chExt cx="492126" cy="430212"/>
          </a:xfrm>
          <a:solidFill>
            <a:schemeClr val="bg1"/>
          </a:solidFill>
        </p:grpSpPr>
        <p:sp>
          <p:nvSpPr>
            <p:cNvPr id="33" name="Freeform 150"/>
            <p:cNvSpPr>
              <a:spLocks noEditPoints="1"/>
            </p:cNvSpPr>
            <p:nvPr/>
          </p:nvSpPr>
          <p:spPr bwMode="auto">
            <a:xfrm>
              <a:off x="3175" y="-1587"/>
              <a:ext cx="492125" cy="354012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51"/>
            <p:cNvSpPr>
              <a:spLocks/>
            </p:cNvSpPr>
            <p:nvPr/>
          </p:nvSpPr>
          <p:spPr bwMode="auto">
            <a:xfrm>
              <a:off x="449263" y="150813"/>
              <a:ext cx="30163" cy="16986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152"/>
            <p:cNvSpPr>
              <a:spLocks noChangeArrowheads="1"/>
            </p:cNvSpPr>
            <p:nvPr/>
          </p:nvSpPr>
          <p:spPr bwMode="auto">
            <a:xfrm>
              <a:off x="433388" y="336550"/>
              <a:ext cx="61913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181600" y="10149681"/>
            <a:ext cx="6336264" cy="3499151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B.Tech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Orissa Engineering College</a:t>
            </a:r>
          </a:p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Biju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Pattnaik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University Of Technology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(2012-2016)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Branch-Electrical Engineering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C.G.P.A-8.2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57800" y="13807281"/>
            <a:ext cx="5575502" cy="2960542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INTERMIEDIATE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Pecentage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 72.33%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Kalinga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Bharati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Residential College</a:t>
            </a:r>
          </a:p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(2010-2012)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34000" y="17236281"/>
            <a:ext cx="4313274" cy="2421933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SSC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Pecentage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: 82.66% </a:t>
            </a:r>
            <a:b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</a:br>
            <a:r>
              <a:rPr lang="en-US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Manikeswari</a:t>
            </a:r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High School</a:t>
            </a:r>
          </a:p>
          <a:p>
            <a:r>
              <a:rPr lang="en-US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(2009-2010)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00600" y="152550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24400" y="114450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876800" y="183792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57" name="Freeform 201"/>
          <p:cNvSpPr>
            <a:spLocks/>
          </p:cNvSpPr>
          <p:nvPr/>
        </p:nvSpPr>
        <p:spPr bwMode="auto">
          <a:xfrm>
            <a:off x="1676400" y="5958681"/>
            <a:ext cx="871309" cy="937796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8200" y="6644481"/>
            <a:ext cx="2721492" cy="1067716"/>
          </a:xfrm>
          <a:prstGeom prst="rect">
            <a:avLst/>
          </a:prstGeom>
        </p:spPr>
        <p:txBody>
          <a:bodyPr wrap="non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Summary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76800" y="20284281"/>
            <a:ext cx="229360" cy="235233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t" anchorCtr="0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10200" y="20284281"/>
            <a:ext cx="4587387" cy="1344715"/>
          </a:xfrm>
          <a:prstGeom prst="rect">
            <a:avLst/>
          </a:prstGeom>
          <a:noFill/>
        </p:spPr>
        <p:txBody>
          <a:bodyPr wrap="non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Tata Consultancy Services</a:t>
            </a: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August,2016  - To Present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24400" y="22113921"/>
            <a:ext cx="13944600" cy="4037760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       </a:t>
            </a:r>
          </a:p>
          <a:p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endParaRPr lang="en-US" sz="3500" b="1" dirty="0" smtClean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        </a:t>
            </a:r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snchsns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4953000" y="22265481"/>
            <a:ext cx="381000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>
            <a:off x="5029200" y="2287508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953000" y="2340848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5029200" y="2409428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05400" y="2462768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5181600" y="2531348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5105400" y="2592308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72000" y="5120481"/>
            <a:ext cx="13868400" cy="3037486"/>
          </a:xfrm>
          <a:prstGeom prst="rect">
            <a:avLst/>
          </a:prstGeom>
          <a:noFill/>
        </p:spPr>
        <p:txBody>
          <a:bodyPr wrap="square" lIns="264911" tIns="132455" rIns="264911" bIns="132455" anchor="t" anchorCtr="0">
            <a:spAutoFit/>
          </a:bodyPr>
          <a:lstStyle/>
          <a:p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Current </a:t>
            </a:r>
            <a:r>
              <a:rPr lang="en-US" sz="36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lly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an  Assistant System Engineer in  TCS.  Versatile, Flexible, reliable and efficient with 8+ months experience as a developer and contributing to project. Diversified  </a:t>
            </a:r>
            <a:r>
              <a:rPr lang="en-US" sz="3600" b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skills </a:t>
            </a:r>
            <a:r>
              <a:rPr lang="en-US" sz="3600" b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include  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.NET framework,  </a:t>
            </a:r>
            <a:r>
              <a:rPr lang="en-US" sz="36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server, </a:t>
            </a:r>
            <a:r>
              <a:rPr lang="en-US" sz="36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AngularJS</a:t>
            </a:r>
            <a:r>
              <a:rPr lang="en-US" sz="36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 etc. Open to any kind of challenging  opportunities  which will result increase in  personal and organizational growth.</a:t>
            </a:r>
            <a:endParaRPr lang="en-US" sz="36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7" name="Picture 46" descr="manas_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8481"/>
            <a:ext cx="2895600" cy="3675185"/>
          </a:xfrm>
          <a:prstGeom prst="ellipse">
            <a:avLst/>
          </a:prstGeom>
          <a:ln w="571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0" y="-1"/>
            <a:ext cx="4191000" cy="27157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153"/>
          <p:cNvSpPr>
            <a:spLocks noEditPoints="1"/>
          </p:cNvSpPr>
          <p:nvPr/>
        </p:nvSpPr>
        <p:spPr bwMode="auto">
          <a:xfrm>
            <a:off x="1524000" y="1462881"/>
            <a:ext cx="762000" cy="762000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264911" tIns="132455" rIns="264911" bIns="132455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762000" y="2453481"/>
            <a:ext cx="20574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96200" y="2148682"/>
            <a:ext cx="89916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96200" y="21486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9200" y="1996281"/>
            <a:ext cx="179495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ASP.NET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96200" y="30630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96200" y="3063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29200" y="2834481"/>
            <a:ext cx="18125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ADO.NET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3825081"/>
            <a:ext cx="47244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696200" y="38250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29200" y="3672681"/>
            <a:ext cx="11922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MVC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696200" y="4663281"/>
            <a:ext cx="7073008" cy="39995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96200" y="4663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029200" y="4510881"/>
            <a:ext cx="154007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HTML5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6200" y="5425281"/>
            <a:ext cx="7086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5425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029200" y="5196681"/>
            <a:ext cx="136054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CSS3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96200" y="6187281"/>
            <a:ext cx="4876800" cy="380999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696200" y="61872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6034881"/>
            <a:ext cx="244257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ANGULAR JS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96200" y="7025481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696200" y="7025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029200" y="6796881"/>
            <a:ext cx="229509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SQL Server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96200" y="7787482"/>
            <a:ext cx="8991600" cy="381000"/>
          </a:xfrm>
          <a:prstGeom prst="rect">
            <a:avLst/>
          </a:prstGeom>
          <a:solidFill>
            <a:srgbClr val="FF3B3B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6200" y="7787481"/>
            <a:ext cx="9612429" cy="399959"/>
          </a:xfrm>
          <a:prstGeom prst="rect">
            <a:avLst/>
          </a:prstGeom>
          <a:noFill/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4911" tIns="132455" rIns="264911" bIns="132455"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7635081"/>
            <a:ext cx="124512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SSIS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000" y="119022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Personal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200" y="204366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Declaration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1000" y="12664281"/>
            <a:ext cx="3276600" cy="1067716"/>
          </a:xfrm>
          <a:prstGeom prst="rect">
            <a:avLst/>
          </a:prstGeom>
        </p:spPr>
        <p:txBody>
          <a:bodyPr wrap="square" lIns="264911" tIns="132455" rIns="264911" bIns="132455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Details</a:t>
            </a:r>
            <a:endParaRPr lang="en-US" b="1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6" name="Freeform 185"/>
          <p:cNvSpPr>
            <a:spLocks noEditPoints="1"/>
          </p:cNvSpPr>
          <p:nvPr/>
        </p:nvSpPr>
        <p:spPr bwMode="auto">
          <a:xfrm flipH="1" flipV="1">
            <a:off x="1676400" y="10987881"/>
            <a:ext cx="914400" cy="914400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7" name="Freeform 162"/>
          <p:cNvSpPr>
            <a:spLocks/>
          </p:cNvSpPr>
          <p:nvPr/>
        </p:nvSpPr>
        <p:spPr bwMode="auto">
          <a:xfrm>
            <a:off x="1447800" y="19446081"/>
            <a:ext cx="1143000" cy="1066800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Rectangle 127"/>
          <p:cNvSpPr/>
          <p:nvPr/>
        </p:nvSpPr>
        <p:spPr>
          <a:xfrm>
            <a:off x="4724400" y="11140281"/>
            <a:ext cx="2440967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D.O.B    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724400" y="12207081"/>
            <a:ext cx="2383259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Hobbies     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24400" y="13273881"/>
            <a:ext cx="2320741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Languages 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67600" y="13350081"/>
            <a:ext cx="183663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English:-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134600" y="13350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4173200" y="134262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467600" y="14493081"/>
            <a:ext cx="1512828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Hindi:-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467600" y="15559881"/>
            <a:ext cx="1828800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Oriya:-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210800" y="14493081"/>
            <a:ext cx="198892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286999" y="15636081"/>
            <a:ext cx="1992609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Speaking: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4249400" y="14493081"/>
            <a:ext cx="1735646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249400" y="15636081"/>
            <a:ext cx="1738865" cy="806106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Writing: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0" name="Picture 13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0" y="13350081"/>
            <a:ext cx="1538288" cy="1152231"/>
          </a:xfrm>
          <a:prstGeom prst="rect">
            <a:avLst/>
          </a:prstGeom>
        </p:spPr>
      </p:pic>
      <p:pic>
        <p:nvPicPr>
          <p:cNvPr id="141" name="Picture 14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0" y="13350081"/>
            <a:ext cx="1538288" cy="1152231"/>
          </a:xfrm>
          <a:prstGeom prst="rect">
            <a:avLst/>
          </a:prstGeom>
        </p:spPr>
      </p:pic>
      <p:pic>
        <p:nvPicPr>
          <p:cNvPr id="142" name="Picture 14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4416881"/>
            <a:ext cx="1538288" cy="1152231"/>
          </a:xfrm>
          <a:prstGeom prst="rect">
            <a:avLst/>
          </a:prstGeom>
        </p:spPr>
      </p:pic>
      <p:pic>
        <p:nvPicPr>
          <p:cNvPr id="143" name="Picture 14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0" y="15636081"/>
            <a:ext cx="1538288" cy="1152231"/>
          </a:xfrm>
          <a:prstGeom prst="rect">
            <a:avLst/>
          </a:prstGeom>
        </p:spPr>
      </p:pic>
      <p:pic>
        <p:nvPicPr>
          <p:cNvPr id="144" name="Picture 14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0" y="14416881"/>
            <a:ext cx="1538288" cy="1152231"/>
          </a:xfrm>
          <a:prstGeom prst="rect">
            <a:avLst/>
          </a:prstGeom>
        </p:spPr>
      </p:pic>
      <p:pic>
        <p:nvPicPr>
          <p:cNvPr id="145" name="Picture 14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0" y="15636081"/>
            <a:ext cx="1538288" cy="1152231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7620000" y="11292681"/>
            <a:ext cx="3250483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22</a:t>
            </a:r>
            <a:r>
              <a:rPr lang="en-US" sz="3500" b="1" baseline="300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nd</a:t>
            </a:r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of May , 1995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772400" y="12283281"/>
            <a:ext cx="4962490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Cricket, Basketball , Cooking 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724401" y="19827081"/>
            <a:ext cx="13868399" cy="1375493"/>
          </a:xfrm>
          <a:prstGeom prst="rect">
            <a:avLst/>
          </a:prstGeom>
          <a:noFill/>
        </p:spPr>
        <p:txBody>
          <a:bodyPr wrap="square" lIns="264911" tIns="132455" rIns="264911" bIns="132455">
            <a:spAutoFit/>
          </a:bodyPr>
          <a:lstStyle/>
          <a:p>
            <a:r>
              <a:rPr lang="en-US" sz="3600" b="1" dirty="0">
                <a:latin typeface="Agency FB" pitchFamily="34" charset="0"/>
              </a:rPr>
              <a:t>I do hereby declare that the above given statements are true and correct to the best of my knowledge.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724400" y="24932481"/>
            <a:ext cx="2838512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Place : Chennai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4782800" y="25008681"/>
            <a:ext cx="1905564" cy="806106"/>
          </a:xfrm>
          <a:prstGeom prst="rect">
            <a:avLst/>
          </a:prstGeom>
          <a:noFill/>
        </p:spPr>
        <p:txBody>
          <a:bodyPr wrap="none" lIns="264911" tIns="132455" rIns="264911" bIns="132455">
            <a:spAutoFit/>
          </a:bodyPr>
          <a:lstStyle/>
          <a:p>
            <a:r>
              <a:rPr lang="en-US" sz="3500" b="1" dirty="0" err="1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Signaure</a:t>
            </a:r>
            <a:endParaRPr lang="en-US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51" name="Picture 150" descr="manas_sign.jpg"/>
          <p:cNvPicPr>
            <a:picLocks noChangeAspect="1"/>
          </p:cNvPicPr>
          <p:nvPr/>
        </p:nvPicPr>
        <p:blipFill>
          <a:blip r:embed="rId3">
            <a:grayscl/>
            <a:lum bright="20000" contrast="100000"/>
          </a:blip>
          <a:stretch>
            <a:fillRect/>
          </a:stretch>
        </p:blipFill>
        <p:spPr>
          <a:xfrm>
            <a:off x="13411200" y="23865681"/>
            <a:ext cx="4648200" cy="1257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156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user</dc:creator>
  <cp:lastModifiedBy>pc user</cp:lastModifiedBy>
  <cp:revision>11</cp:revision>
  <dcterms:created xsi:type="dcterms:W3CDTF">2017-05-16T18:19:49Z</dcterms:created>
  <dcterms:modified xsi:type="dcterms:W3CDTF">2017-05-16T19:50:34Z</dcterms:modified>
</cp:coreProperties>
</file>