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5"/>
  </p:notesMasterIdLst>
  <p:handoutMasterIdLst>
    <p:handoutMasterId r:id="rId16"/>
  </p:handoutMasterIdLst>
  <p:sldIdLst>
    <p:sldId id="257" r:id="rId2"/>
    <p:sldId id="258" r:id="rId3"/>
    <p:sldId id="259" r:id="rId4"/>
    <p:sldId id="260" r:id="rId5"/>
    <p:sldId id="262" r:id="rId6"/>
    <p:sldId id="261" r:id="rId7"/>
    <p:sldId id="268" r:id="rId8"/>
    <p:sldId id="267" r:id="rId9"/>
    <p:sldId id="269" r:id="rId10"/>
    <p:sldId id="263" r:id="rId11"/>
    <p:sldId id="265" r:id="rId12"/>
    <p:sldId id="270"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26878C-C686-43A4-A9A8-F416F4D08632}" v="470" dt="2024-04-30T19:20:13.009"/>
  </p1510:revLst>
</p1510:revInfo>
</file>

<file path=ppt/tableStyles.xml><?xml version="1.0" encoding="utf-8"?>
<a:tblStyleLst xmlns:a="http://schemas.openxmlformats.org/drawingml/2006/main" def="{21E4AEA4-8DFA-4A89-87EB-49C32662AFE0}">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avarapu, Sai Vamsi Krishna" userId="S::sxr210187@utdallas.edu::dc374502-66f5-482b-b536-76ee95808874" providerId="AD" clId="Web-{DC26878C-C686-43A4-A9A8-F416F4D08632}"/>
    <pc:docChg chg="addSld delSld modSld sldOrd modMainMaster">
      <pc:chgData name="Ramavarapu, Sai Vamsi Krishna" userId="S::sxr210187@utdallas.edu::dc374502-66f5-482b-b536-76ee95808874" providerId="AD" clId="Web-{DC26878C-C686-43A4-A9A8-F416F4D08632}" dt="2024-04-30T19:20:13.009" v="451" actId="20577"/>
      <pc:docMkLst>
        <pc:docMk/>
      </pc:docMkLst>
      <pc:sldChg chg="mod">
        <pc:chgData name="Ramavarapu, Sai Vamsi Krishna" userId="S::sxr210187@utdallas.edu::dc374502-66f5-482b-b536-76ee95808874" providerId="AD" clId="Web-{DC26878C-C686-43A4-A9A8-F416F4D08632}" dt="2024-04-30T17:16:14.237" v="213"/>
        <pc:sldMkLst>
          <pc:docMk/>
          <pc:sldMk cId="2211167003" sldId="257"/>
        </pc:sldMkLst>
      </pc:sldChg>
      <pc:sldChg chg="delSp modSp mod">
        <pc:chgData name="Ramavarapu, Sai Vamsi Krishna" userId="S::sxr210187@utdallas.edu::dc374502-66f5-482b-b536-76ee95808874" providerId="AD" clId="Web-{DC26878C-C686-43A4-A9A8-F416F4D08632}" dt="2024-04-30T18:55:50.960" v="436" actId="20577"/>
        <pc:sldMkLst>
          <pc:docMk/>
          <pc:sldMk cId="499496605" sldId="258"/>
        </pc:sldMkLst>
        <pc:spChg chg="mod">
          <ac:chgData name="Ramavarapu, Sai Vamsi Krishna" userId="S::sxr210187@utdallas.edu::dc374502-66f5-482b-b536-76ee95808874" providerId="AD" clId="Web-{DC26878C-C686-43A4-A9A8-F416F4D08632}" dt="2024-04-30T18:55:46.288" v="435" actId="20577"/>
          <ac:spMkLst>
            <pc:docMk/>
            <pc:sldMk cId="499496605" sldId="258"/>
            <ac:spMk id="13" creationId="{00000000-0000-0000-0000-000000000000}"/>
          </ac:spMkLst>
        </pc:spChg>
        <pc:spChg chg="mod">
          <ac:chgData name="Ramavarapu, Sai Vamsi Krishna" userId="S::sxr210187@utdallas.edu::dc374502-66f5-482b-b536-76ee95808874" providerId="AD" clId="Web-{DC26878C-C686-43A4-A9A8-F416F4D08632}" dt="2024-04-30T18:55:50.960" v="436" actId="20577"/>
          <ac:spMkLst>
            <pc:docMk/>
            <pc:sldMk cId="499496605" sldId="258"/>
            <ac:spMk id="14" creationId="{00000000-0000-0000-0000-000000000000}"/>
          </ac:spMkLst>
        </pc:spChg>
        <pc:picChg chg="del">
          <ac:chgData name="Ramavarapu, Sai Vamsi Krishna" userId="S::sxr210187@utdallas.edu::dc374502-66f5-482b-b536-76ee95808874" providerId="AD" clId="Web-{DC26878C-C686-43A4-A9A8-F416F4D08632}" dt="2024-04-30T18:55:40.147" v="429"/>
          <ac:picMkLst>
            <pc:docMk/>
            <pc:sldMk cId="499496605" sldId="258"/>
            <ac:picMk id="3" creationId="{0C95CD0B-BFBA-A7FD-B04F-D6B3EAC153BD}"/>
          </ac:picMkLst>
        </pc:picChg>
      </pc:sldChg>
      <pc:sldChg chg="mod">
        <pc:chgData name="Ramavarapu, Sai Vamsi Krishna" userId="S::sxr210187@utdallas.edu::dc374502-66f5-482b-b536-76ee95808874" providerId="AD" clId="Web-{DC26878C-C686-43A4-A9A8-F416F4D08632}" dt="2024-04-30T17:16:14.237" v="213"/>
        <pc:sldMkLst>
          <pc:docMk/>
          <pc:sldMk cId="3582640037" sldId="259"/>
        </pc:sldMkLst>
      </pc:sldChg>
      <pc:sldChg chg="mod">
        <pc:chgData name="Ramavarapu, Sai Vamsi Krishna" userId="S::sxr210187@utdallas.edu::dc374502-66f5-482b-b536-76ee95808874" providerId="AD" clId="Web-{DC26878C-C686-43A4-A9A8-F416F4D08632}" dt="2024-04-30T17:16:14.237" v="213"/>
        <pc:sldMkLst>
          <pc:docMk/>
          <pc:sldMk cId="2011172170" sldId="260"/>
        </pc:sldMkLst>
      </pc:sldChg>
      <pc:sldChg chg="mod">
        <pc:chgData name="Ramavarapu, Sai Vamsi Krishna" userId="S::sxr210187@utdallas.edu::dc374502-66f5-482b-b536-76ee95808874" providerId="AD" clId="Web-{DC26878C-C686-43A4-A9A8-F416F4D08632}" dt="2024-04-30T17:16:14.237" v="213"/>
        <pc:sldMkLst>
          <pc:docMk/>
          <pc:sldMk cId="2025100519" sldId="261"/>
        </pc:sldMkLst>
      </pc:sldChg>
      <pc:sldChg chg="mod">
        <pc:chgData name="Ramavarapu, Sai Vamsi Krishna" userId="S::sxr210187@utdallas.edu::dc374502-66f5-482b-b536-76ee95808874" providerId="AD" clId="Web-{DC26878C-C686-43A4-A9A8-F416F4D08632}" dt="2024-04-30T17:16:14.237" v="213"/>
        <pc:sldMkLst>
          <pc:docMk/>
          <pc:sldMk cId="567019425" sldId="262"/>
        </pc:sldMkLst>
      </pc:sldChg>
      <pc:sldChg chg="addSp delSp modSp mod">
        <pc:chgData name="Ramavarapu, Sai Vamsi Krishna" userId="S::sxr210187@utdallas.edu::dc374502-66f5-482b-b536-76ee95808874" providerId="AD" clId="Web-{DC26878C-C686-43A4-A9A8-F416F4D08632}" dt="2024-04-30T17:16:14.237" v="213"/>
        <pc:sldMkLst>
          <pc:docMk/>
          <pc:sldMk cId="3177256225" sldId="263"/>
        </pc:sldMkLst>
        <pc:spChg chg="add mod">
          <ac:chgData name="Ramavarapu, Sai Vamsi Krishna" userId="S::sxr210187@utdallas.edu::dc374502-66f5-482b-b536-76ee95808874" providerId="AD" clId="Web-{DC26878C-C686-43A4-A9A8-F416F4D08632}" dt="2024-04-30T17:11:54.761" v="170" actId="20577"/>
          <ac:spMkLst>
            <pc:docMk/>
            <pc:sldMk cId="3177256225" sldId="263"/>
            <ac:spMk id="10" creationId="{A75F1C79-012F-7DE3-9D0B-1F1A8867DEA7}"/>
          </ac:spMkLst>
        </pc:spChg>
        <pc:spChg chg="mod">
          <ac:chgData name="Ramavarapu, Sai Vamsi Krishna" userId="S::sxr210187@utdallas.edu::dc374502-66f5-482b-b536-76ee95808874" providerId="AD" clId="Web-{DC26878C-C686-43A4-A9A8-F416F4D08632}" dt="2024-04-30T17:03:41.966" v="28" actId="14100"/>
          <ac:spMkLst>
            <pc:docMk/>
            <pc:sldMk cId="3177256225" sldId="263"/>
            <ac:spMk id="32" creationId="{D1AF755D-CBDF-B7FD-D778-5EE2E714FB30}"/>
          </ac:spMkLst>
        </pc:spChg>
        <pc:spChg chg="del">
          <ac:chgData name="Ramavarapu, Sai Vamsi Krishna" userId="S::sxr210187@utdallas.edu::dc374502-66f5-482b-b536-76ee95808874" providerId="AD" clId="Web-{DC26878C-C686-43A4-A9A8-F416F4D08632}" dt="2024-04-30T16:59:11.989" v="1"/>
          <ac:spMkLst>
            <pc:docMk/>
            <pc:sldMk cId="3177256225" sldId="263"/>
            <ac:spMk id="34" creationId="{9A74FFC6-25E0-0785-27EC-B0B88ADDD06E}"/>
          </ac:spMkLst>
        </pc:spChg>
        <pc:graphicFrameChg chg="add del mod ord modGraphic">
          <ac:chgData name="Ramavarapu, Sai Vamsi Krishna" userId="S::sxr210187@utdallas.edu::dc374502-66f5-482b-b536-76ee95808874" providerId="AD" clId="Web-{DC26878C-C686-43A4-A9A8-F416F4D08632}" dt="2024-04-30T16:59:20.239" v="2"/>
          <ac:graphicFrameMkLst>
            <pc:docMk/>
            <pc:sldMk cId="3177256225" sldId="263"/>
            <ac:graphicFrameMk id="2" creationId="{862CA82C-FAC7-C70D-BC00-F8B538686203}"/>
          </ac:graphicFrameMkLst>
        </pc:graphicFrameChg>
        <pc:picChg chg="mod">
          <ac:chgData name="Ramavarapu, Sai Vamsi Krishna" userId="S::sxr210187@utdallas.edu::dc374502-66f5-482b-b536-76ee95808874" providerId="AD" clId="Web-{DC26878C-C686-43A4-A9A8-F416F4D08632}" dt="2024-04-30T17:03:57.781" v="31" actId="1076"/>
          <ac:picMkLst>
            <pc:docMk/>
            <pc:sldMk cId="3177256225" sldId="263"/>
            <ac:picMk id="14" creationId="{E2FD12CE-AA67-3080-C7FE-1D31B78A48C1}"/>
          </ac:picMkLst>
        </pc:picChg>
      </pc:sldChg>
      <pc:sldChg chg="addSp delSp modSp new del mod">
        <pc:chgData name="Ramavarapu, Sai Vamsi Krishna" userId="S::sxr210187@utdallas.edu::dc374502-66f5-482b-b536-76ee95808874" providerId="AD" clId="Web-{DC26878C-C686-43A4-A9A8-F416F4D08632}" dt="2024-04-30T17:23:34.343" v="252"/>
        <pc:sldMkLst>
          <pc:docMk/>
          <pc:sldMk cId="531050136" sldId="264"/>
        </pc:sldMkLst>
        <pc:spChg chg="add del mod">
          <ac:chgData name="Ramavarapu, Sai Vamsi Krishna" userId="S::sxr210187@utdallas.edu::dc374502-66f5-482b-b536-76ee95808874" providerId="AD" clId="Web-{DC26878C-C686-43A4-A9A8-F416F4D08632}" dt="2024-04-30T17:17:30.708" v="231" actId="1076"/>
          <ac:spMkLst>
            <pc:docMk/>
            <pc:sldMk cId="531050136" sldId="264"/>
            <ac:spMk id="2" creationId="{4DDB23C3-65C4-803E-4B63-150B25350B2E}"/>
          </ac:spMkLst>
        </pc:spChg>
        <pc:spChg chg="del">
          <ac:chgData name="Ramavarapu, Sai Vamsi Krishna" userId="S::sxr210187@utdallas.edu::dc374502-66f5-482b-b536-76ee95808874" providerId="AD" clId="Web-{DC26878C-C686-43A4-A9A8-F416F4D08632}" dt="2024-04-30T17:12:12.543" v="173"/>
          <ac:spMkLst>
            <pc:docMk/>
            <pc:sldMk cId="531050136" sldId="264"/>
            <ac:spMk id="3" creationId="{51A237BD-58B8-6B6B-54B3-DE9120A4E848}"/>
          </ac:spMkLst>
        </pc:spChg>
        <pc:spChg chg="del">
          <ac:chgData name="Ramavarapu, Sai Vamsi Krishna" userId="S::sxr210187@utdallas.edu::dc374502-66f5-482b-b536-76ee95808874" providerId="AD" clId="Web-{DC26878C-C686-43A4-A9A8-F416F4D08632}" dt="2024-04-30T17:12:03.214" v="172"/>
          <ac:spMkLst>
            <pc:docMk/>
            <pc:sldMk cId="531050136" sldId="264"/>
            <ac:spMk id="4" creationId="{F4693D2B-FDD0-3B50-B26A-9C0F582EECD7}"/>
          </ac:spMkLst>
        </pc:spChg>
        <pc:spChg chg="add del mod">
          <ac:chgData name="Ramavarapu, Sai Vamsi Krishna" userId="S::sxr210187@utdallas.edu::dc374502-66f5-482b-b536-76ee95808874" providerId="AD" clId="Web-{DC26878C-C686-43A4-A9A8-F416F4D08632}" dt="2024-04-30T17:12:51.419" v="177"/>
          <ac:spMkLst>
            <pc:docMk/>
            <pc:sldMk cId="531050136" sldId="264"/>
            <ac:spMk id="8" creationId="{AC97B08B-A565-C72E-91DD-C4F84E448FA6}"/>
          </ac:spMkLst>
        </pc:spChg>
        <pc:spChg chg="add del mod">
          <ac:chgData name="Ramavarapu, Sai Vamsi Krishna" userId="S::sxr210187@utdallas.edu::dc374502-66f5-482b-b536-76ee95808874" providerId="AD" clId="Web-{DC26878C-C686-43A4-A9A8-F416F4D08632}" dt="2024-04-30T17:14:46.953" v="198"/>
          <ac:spMkLst>
            <pc:docMk/>
            <pc:sldMk cId="531050136" sldId="264"/>
            <ac:spMk id="10" creationId="{C14DD774-849B-4712-AA42-03433AED2F38}"/>
          </ac:spMkLst>
        </pc:spChg>
        <pc:picChg chg="add mod ord">
          <ac:chgData name="Ramavarapu, Sai Vamsi Krishna" userId="S::sxr210187@utdallas.edu::dc374502-66f5-482b-b536-76ee95808874" providerId="AD" clId="Web-{DC26878C-C686-43A4-A9A8-F416F4D08632}" dt="2024-04-30T17:14:51.782" v="200" actId="1076"/>
          <ac:picMkLst>
            <pc:docMk/>
            <pc:sldMk cId="531050136" sldId="264"/>
            <ac:picMk id="5" creationId="{E1EADD4C-3177-150E-0023-56AB203EC317}"/>
          </ac:picMkLst>
        </pc:picChg>
        <pc:picChg chg="add del mod ord">
          <ac:chgData name="Ramavarapu, Sai Vamsi Krishna" userId="S::sxr210187@utdallas.edu::dc374502-66f5-482b-b536-76ee95808874" providerId="AD" clId="Web-{DC26878C-C686-43A4-A9A8-F416F4D08632}" dt="2024-04-30T17:12:46.575" v="176"/>
          <ac:picMkLst>
            <pc:docMk/>
            <pc:sldMk cId="531050136" sldId="264"/>
            <ac:picMk id="6" creationId="{F01E9C0D-0A1D-D25D-C3C7-D51B72ACD1AF}"/>
          </ac:picMkLst>
        </pc:picChg>
        <pc:picChg chg="add mod ord">
          <ac:chgData name="Ramavarapu, Sai Vamsi Krishna" userId="S::sxr210187@utdallas.edu::dc374502-66f5-482b-b536-76ee95808874" providerId="AD" clId="Web-{DC26878C-C686-43A4-A9A8-F416F4D08632}" dt="2024-04-30T17:17:27.083" v="230" actId="1076"/>
          <ac:picMkLst>
            <pc:docMk/>
            <pc:sldMk cId="531050136" sldId="264"/>
            <ac:picMk id="9" creationId="{864FD0D3-86F2-E6ED-63A4-629CDE8823D7}"/>
          </ac:picMkLst>
        </pc:picChg>
      </pc:sldChg>
      <pc:sldChg chg="addSp delSp modSp new mod modClrScheme chgLayout">
        <pc:chgData name="Ramavarapu, Sai Vamsi Krishna" userId="S::sxr210187@utdallas.edu::dc374502-66f5-482b-b536-76ee95808874" providerId="AD" clId="Web-{DC26878C-C686-43A4-A9A8-F416F4D08632}" dt="2024-04-30T19:20:13.009" v="451" actId="20577"/>
        <pc:sldMkLst>
          <pc:docMk/>
          <pc:sldMk cId="2406812358" sldId="265"/>
        </pc:sldMkLst>
        <pc:spChg chg="del">
          <ac:chgData name="Ramavarapu, Sai Vamsi Krishna" userId="S::sxr210187@utdallas.edu::dc374502-66f5-482b-b536-76ee95808874" providerId="AD" clId="Web-{DC26878C-C686-43A4-A9A8-F416F4D08632}" dt="2024-04-30T17:15:30.564" v="204"/>
          <ac:spMkLst>
            <pc:docMk/>
            <pc:sldMk cId="2406812358" sldId="265"/>
            <ac:spMk id="2" creationId="{0175160D-B61C-EF3F-2312-577D898BA7ED}"/>
          </ac:spMkLst>
        </pc:spChg>
        <pc:spChg chg="del">
          <ac:chgData name="Ramavarapu, Sai Vamsi Krishna" userId="S::sxr210187@utdallas.edu::dc374502-66f5-482b-b536-76ee95808874" providerId="AD" clId="Web-{DC26878C-C686-43A4-A9A8-F416F4D08632}" dt="2024-04-30T17:15:30.564" v="204"/>
          <ac:spMkLst>
            <pc:docMk/>
            <pc:sldMk cId="2406812358" sldId="265"/>
            <ac:spMk id="3" creationId="{2D9D774A-B724-1C7F-25AA-ACB87E72BFBF}"/>
          </ac:spMkLst>
        </pc:spChg>
        <pc:spChg chg="del">
          <ac:chgData name="Ramavarapu, Sai Vamsi Krishna" userId="S::sxr210187@utdallas.edu::dc374502-66f5-482b-b536-76ee95808874" providerId="AD" clId="Web-{DC26878C-C686-43A4-A9A8-F416F4D08632}" dt="2024-04-30T17:15:21.517" v="203"/>
          <ac:spMkLst>
            <pc:docMk/>
            <pc:sldMk cId="2406812358" sldId="265"/>
            <ac:spMk id="4" creationId="{8201B4B4-6FC3-E93F-13F4-85C99F16DD6A}"/>
          </ac:spMkLst>
        </pc:spChg>
        <pc:spChg chg="add mod">
          <ac:chgData name="Ramavarapu, Sai Vamsi Krishna" userId="S::sxr210187@utdallas.edu::dc374502-66f5-482b-b536-76ee95808874" providerId="AD" clId="Web-{DC26878C-C686-43A4-A9A8-F416F4D08632}" dt="2024-04-30T17:18:11.350" v="250" actId="1076"/>
          <ac:spMkLst>
            <pc:docMk/>
            <pc:sldMk cId="2406812358" sldId="265"/>
            <ac:spMk id="10" creationId="{3B5E1C07-72D8-02E1-6F49-8E587DAD7114}"/>
          </ac:spMkLst>
        </pc:spChg>
        <pc:spChg chg="add mod">
          <ac:chgData name="Ramavarapu, Sai Vamsi Krishna" userId="S::sxr210187@utdallas.edu::dc374502-66f5-482b-b536-76ee95808874" providerId="AD" clId="Web-{DC26878C-C686-43A4-A9A8-F416F4D08632}" dt="2024-04-30T19:20:13.009" v="451" actId="20577"/>
          <ac:spMkLst>
            <pc:docMk/>
            <pc:sldMk cId="2406812358" sldId="265"/>
            <ac:spMk id="12" creationId="{F7BCCD8D-BAF2-47AF-3A37-C614E7283351}"/>
          </ac:spMkLst>
        </pc:spChg>
        <pc:picChg chg="add mod ord">
          <ac:chgData name="Ramavarapu, Sai Vamsi Krishna" userId="S::sxr210187@utdallas.edu::dc374502-66f5-482b-b536-76ee95808874" providerId="AD" clId="Web-{DC26878C-C686-43A4-A9A8-F416F4D08632}" dt="2024-04-30T17:16:06.893" v="212" actId="1076"/>
          <ac:picMkLst>
            <pc:docMk/>
            <pc:sldMk cId="2406812358" sldId="265"/>
            <ac:picMk id="5" creationId="{AE2FD40A-2944-C560-9BF3-4CDD314CC03D}"/>
          </ac:picMkLst>
        </pc:picChg>
        <pc:picChg chg="add mod">
          <ac:chgData name="Ramavarapu, Sai Vamsi Krishna" userId="S::sxr210187@utdallas.edu::dc374502-66f5-482b-b536-76ee95808874" providerId="AD" clId="Web-{DC26878C-C686-43A4-A9A8-F416F4D08632}" dt="2024-04-30T17:15:59.284" v="211" actId="1076"/>
          <ac:picMkLst>
            <pc:docMk/>
            <pc:sldMk cId="2406812358" sldId="265"/>
            <ac:picMk id="6" creationId="{B84E50FD-09F2-9DF0-8002-4FEA20DABB77}"/>
          </ac:picMkLst>
        </pc:picChg>
      </pc:sldChg>
      <pc:sldChg chg="delSp modSp new mod modClrScheme chgLayout">
        <pc:chgData name="Ramavarapu, Sai Vamsi Krishna" userId="S::sxr210187@utdallas.edu::dc374502-66f5-482b-b536-76ee95808874" providerId="AD" clId="Web-{DC26878C-C686-43A4-A9A8-F416F4D08632}" dt="2024-04-30T18:32:49.104" v="413" actId="1076"/>
        <pc:sldMkLst>
          <pc:docMk/>
          <pc:sldMk cId="2281539525" sldId="266"/>
        </pc:sldMkLst>
        <pc:spChg chg="mod ord">
          <ac:chgData name="Ramavarapu, Sai Vamsi Krishna" userId="S::sxr210187@utdallas.edu::dc374502-66f5-482b-b536-76ee95808874" providerId="AD" clId="Web-{DC26878C-C686-43A4-A9A8-F416F4D08632}" dt="2024-04-30T18:31:52.743" v="403" actId="20577"/>
          <ac:spMkLst>
            <pc:docMk/>
            <pc:sldMk cId="2281539525" sldId="266"/>
            <ac:spMk id="2" creationId="{899EFB8F-34B9-C152-FFA2-CFA81C29586A}"/>
          </ac:spMkLst>
        </pc:spChg>
        <pc:spChg chg="mod ord">
          <ac:chgData name="Ramavarapu, Sai Vamsi Krishna" userId="S::sxr210187@utdallas.edu::dc374502-66f5-482b-b536-76ee95808874" providerId="AD" clId="Web-{DC26878C-C686-43A4-A9A8-F416F4D08632}" dt="2024-04-30T18:32:49.104" v="413" actId="1076"/>
          <ac:spMkLst>
            <pc:docMk/>
            <pc:sldMk cId="2281539525" sldId="266"/>
            <ac:spMk id="3" creationId="{1FA72D19-A382-8450-08CE-8530679D890A}"/>
          </ac:spMkLst>
        </pc:spChg>
        <pc:spChg chg="del">
          <ac:chgData name="Ramavarapu, Sai Vamsi Krishna" userId="S::sxr210187@utdallas.edu::dc374502-66f5-482b-b536-76ee95808874" providerId="AD" clId="Web-{DC26878C-C686-43A4-A9A8-F416F4D08632}" dt="2024-04-30T18:31:45.181" v="389"/>
          <ac:spMkLst>
            <pc:docMk/>
            <pc:sldMk cId="2281539525" sldId="266"/>
            <ac:spMk id="4" creationId="{59BF43B2-2E30-B2B8-F042-9ECDD5FD49A2}"/>
          </ac:spMkLst>
        </pc:spChg>
      </pc:sldChg>
      <pc:sldChg chg="addSp delSp modSp new mod modClrScheme chgLayout">
        <pc:chgData name="Ramavarapu, Sai Vamsi Krishna" userId="S::sxr210187@utdallas.edu::dc374502-66f5-482b-b536-76ee95808874" providerId="AD" clId="Web-{DC26878C-C686-43A4-A9A8-F416F4D08632}" dt="2024-04-30T18:12:53.340" v="314" actId="14100"/>
        <pc:sldMkLst>
          <pc:docMk/>
          <pc:sldMk cId="2642707150" sldId="267"/>
        </pc:sldMkLst>
        <pc:spChg chg="mod">
          <ac:chgData name="Ramavarapu, Sai Vamsi Krishna" userId="S::sxr210187@utdallas.edu::dc374502-66f5-482b-b536-76ee95808874" providerId="AD" clId="Web-{DC26878C-C686-43A4-A9A8-F416F4D08632}" dt="2024-04-30T18:09:47.738" v="299" actId="1076"/>
          <ac:spMkLst>
            <pc:docMk/>
            <pc:sldMk cId="2642707150" sldId="267"/>
            <ac:spMk id="2" creationId="{C05FA6D5-CF9D-4009-F1CE-1A5717F02C4B}"/>
          </ac:spMkLst>
        </pc:spChg>
        <pc:spChg chg="del">
          <ac:chgData name="Ramavarapu, Sai Vamsi Krishna" userId="S::sxr210187@utdallas.edu::dc374502-66f5-482b-b536-76ee95808874" providerId="AD" clId="Web-{DC26878C-C686-43A4-A9A8-F416F4D08632}" dt="2024-04-30T18:08:49.377" v="285"/>
          <ac:spMkLst>
            <pc:docMk/>
            <pc:sldMk cId="2642707150" sldId="267"/>
            <ac:spMk id="3" creationId="{477B93E6-2DDF-8FBC-3464-F85C797CC892}"/>
          </ac:spMkLst>
        </pc:spChg>
        <pc:spChg chg="mod ord">
          <ac:chgData name="Ramavarapu, Sai Vamsi Krishna" userId="S::sxr210187@utdallas.edu::dc374502-66f5-482b-b536-76ee95808874" providerId="AD" clId="Web-{DC26878C-C686-43A4-A9A8-F416F4D08632}" dt="2024-04-30T18:12:00.900" v="313" actId="20577"/>
          <ac:spMkLst>
            <pc:docMk/>
            <pc:sldMk cId="2642707150" sldId="267"/>
            <ac:spMk id="4" creationId="{6446039E-899D-EEBE-E3DA-383A99B4089E}"/>
          </ac:spMkLst>
        </pc:spChg>
        <pc:spChg chg="add del mod">
          <ac:chgData name="Ramavarapu, Sai Vamsi Krishna" userId="S::sxr210187@utdallas.edu::dc374502-66f5-482b-b536-76ee95808874" providerId="AD" clId="Web-{DC26878C-C686-43A4-A9A8-F416F4D08632}" dt="2024-04-30T18:09:11.596" v="291"/>
          <ac:spMkLst>
            <pc:docMk/>
            <pc:sldMk cId="2642707150" sldId="267"/>
            <ac:spMk id="10" creationId="{AF2E201A-8235-E941-7C81-CB54A34B0A76}"/>
          </ac:spMkLst>
        </pc:spChg>
        <pc:spChg chg="add del mod">
          <ac:chgData name="Ramavarapu, Sai Vamsi Krishna" userId="S::sxr210187@utdallas.edu::dc374502-66f5-482b-b536-76ee95808874" providerId="AD" clId="Web-{DC26878C-C686-43A4-A9A8-F416F4D08632}" dt="2024-04-30T18:09:11.596" v="291"/>
          <ac:spMkLst>
            <pc:docMk/>
            <pc:sldMk cId="2642707150" sldId="267"/>
            <ac:spMk id="12" creationId="{98F93B40-19A1-C5F2-7C2F-E9253CCFF2E4}"/>
          </ac:spMkLst>
        </pc:spChg>
        <pc:spChg chg="add mod">
          <ac:chgData name="Ramavarapu, Sai Vamsi Krishna" userId="S::sxr210187@utdallas.edu::dc374502-66f5-482b-b536-76ee95808874" providerId="AD" clId="Web-{DC26878C-C686-43A4-A9A8-F416F4D08632}" dt="2024-04-30T18:12:53.340" v="314" actId="14100"/>
          <ac:spMkLst>
            <pc:docMk/>
            <pc:sldMk cId="2642707150" sldId="267"/>
            <ac:spMk id="17" creationId="{CA0FD947-D5E9-DFFD-FE56-B8555712F381}"/>
          </ac:spMkLst>
        </pc:spChg>
        <pc:spChg chg="add del">
          <ac:chgData name="Ramavarapu, Sai Vamsi Krishna" userId="S::sxr210187@utdallas.edu::dc374502-66f5-482b-b536-76ee95808874" providerId="AD" clId="Web-{DC26878C-C686-43A4-A9A8-F416F4D08632}" dt="2024-04-30T18:09:37.941" v="297"/>
          <ac:spMkLst>
            <pc:docMk/>
            <pc:sldMk cId="2642707150" sldId="267"/>
            <ac:spMk id="19" creationId="{DF219C94-B1A3-4E0B-58D9-E793F44483CA}"/>
          </ac:spMkLst>
        </pc:spChg>
        <pc:picChg chg="add mod ord">
          <ac:chgData name="Ramavarapu, Sai Vamsi Krishna" userId="S::sxr210187@utdallas.edu::dc374502-66f5-482b-b536-76ee95808874" providerId="AD" clId="Web-{DC26878C-C686-43A4-A9A8-F416F4D08632}" dt="2024-04-30T18:09:58.317" v="301" actId="1076"/>
          <ac:picMkLst>
            <pc:docMk/>
            <pc:sldMk cId="2642707150" sldId="267"/>
            <ac:picMk id="5" creationId="{F8F60558-EC48-E3F9-2B95-E05A75F802CF}"/>
          </ac:picMkLst>
        </pc:picChg>
      </pc:sldChg>
      <pc:sldChg chg="addSp delSp modSp new">
        <pc:chgData name="Ramavarapu, Sai Vamsi Krishna" userId="S::sxr210187@utdallas.edu::dc374502-66f5-482b-b536-76ee95808874" providerId="AD" clId="Web-{DC26878C-C686-43A4-A9A8-F416F4D08632}" dt="2024-04-30T19:18:20.380" v="446" actId="20577"/>
        <pc:sldMkLst>
          <pc:docMk/>
          <pc:sldMk cId="2269167390" sldId="268"/>
        </pc:sldMkLst>
        <pc:spChg chg="mod">
          <ac:chgData name="Ramavarapu, Sai Vamsi Krishna" userId="S::sxr210187@utdallas.edu::dc374502-66f5-482b-b536-76ee95808874" providerId="AD" clId="Web-{DC26878C-C686-43A4-A9A8-F416F4D08632}" dt="2024-04-30T18:15:03.470" v="322" actId="20577"/>
          <ac:spMkLst>
            <pc:docMk/>
            <pc:sldMk cId="2269167390" sldId="268"/>
            <ac:spMk id="2" creationId="{81F83F83-124C-44BC-B209-D83DF3A11682}"/>
          </ac:spMkLst>
        </pc:spChg>
        <pc:spChg chg="del mod">
          <ac:chgData name="Ramavarapu, Sai Vamsi Krishna" userId="S::sxr210187@utdallas.edu::dc374502-66f5-482b-b536-76ee95808874" providerId="AD" clId="Web-{DC26878C-C686-43A4-A9A8-F416F4D08632}" dt="2024-04-30T19:17:59.348" v="441"/>
          <ac:spMkLst>
            <pc:docMk/>
            <pc:sldMk cId="2269167390" sldId="268"/>
            <ac:spMk id="3" creationId="{D9B5323F-E92C-A7AB-428F-FC2F085C1D13}"/>
          </ac:spMkLst>
        </pc:spChg>
        <pc:spChg chg="del mod">
          <ac:chgData name="Ramavarapu, Sai Vamsi Krishna" userId="S::sxr210187@utdallas.edu::dc374502-66f5-482b-b536-76ee95808874" providerId="AD" clId="Web-{DC26878C-C686-43A4-A9A8-F416F4D08632}" dt="2024-04-30T19:17:28.487" v="438"/>
          <ac:spMkLst>
            <pc:docMk/>
            <pc:sldMk cId="2269167390" sldId="268"/>
            <ac:spMk id="4" creationId="{3F77250D-1E31-0084-8D53-19E45E53BB18}"/>
          </ac:spMkLst>
        </pc:spChg>
        <pc:spChg chg="add mod">
          <ac:chgData name="Ramavarapu, Sai Vamsi Krishna" userId="S::sxr210187@utdallas.edu::dc374502-66f5-482b-b536-76ee95808874" providerId="AD" clId="Web-{DC26878C-C686-43A4-A9A8-F416F4D08632}" dt="2024-04-30T19:18:20.380" v="446" actId="20577"/>
          <ac:spMkLst>
            <pc:docMk/>
            <pc:sldMk cId="2269167390" sldId="268"/>
            <ac:spMk id="6" creationId="{5F43D22F-0579-1BF6-6F97-340B4DC96C5F}"/>
          </ac:spMkLst>
        </pc:spChg>
      </pc:sldChg>
      <pc:sldChg chg="addSp delSp modSp new">
        <pc:chgData name="Ramavarapu, Sai Vamsi Krishna" userId="S::sxr210187@utdallas.edu::dc374502-66f5-482b-b536-76ee95808874" providerId="AD" clId="Web-{DC26878C-C686-43A4-A9A8-F416F4D08632}" dt="2024-04-30T18:27:51.314" v="388" actId="1076"/>
        <pc:sldMkLst>
          <pc:docMk/>
          <pc:sldMk cId="3146004720" sldId="269"/>
        </pc:sldMkLst>
        <pc:spChg chg="mod">
          <ac:chgData name="Ramavarapu, Sai Vamsi Krishna" userId="S::sxr210187@utdallas.edu::dc374502-66f5-482b-b536-76ee95808874" providerId="AD" clId="Web-{DC26878C-C686-43A4-A9A8-F416F4D08632}" dt="2024-04-30T18:26:37.092" v="380" actId="14100"/>
          <ac:spMkLst>
            <pc:docMk/>
            <pc:sldMk cId="3146004720" sldId="269"/>
            <ac:spMk id="2" creationId="{935DB09F-C537-43AF-CB02-9BE621968305}"/>
          </ac:spMkLst>
        </pc:spChg>
        <pc:spChg chg="del mod">
          <ac:chgData name="Ramavarapu, Sai Vamsi Krishna" userId="S::sxr210187@utdallas.edu::dc374502-66f5-482b-b536-76ee95808874" providerId="AD" clId="Web-{DC26878C-C686-43A4-A9A8-F416F4D08632}" dt="2024-04-30T18:26:01.340" v="373"/>
          <ac:spMkLst>
            <pc:docMk/>
            <pc:sldMk cId="3146004720" sldId="269"/>
            <ac:spMk id="3" creationId="{ACECC3CF-ECBF-06E6-EB47-DE29D5092AE7}"/>
          </ac:spMkLst>
        </pc:spChg>
        <pc:spChg chg="mod">
          <ac:chgData name="Ramavarapu, Sai Vamsi Krishna" userId="S::sxr210187@utdallas.edu::dc374502-66f5-482b-b536-76ee95808874" providerId="AD" clId="Web-{DC26878C-C686-43A4-A9A8-F416F4D08632}" dt="2024-04-30T18:27:24.719" v="385" actId="1076"/>
          <ac:spMkLst>
            <pc:docMk/>
            <pc:sldMk cId="3146004720" sldId="269"/>
            <ac:spMk id="4" creationId="{AFC1B8F3-96B2-A0CE-BECF-007634B2F1EF}"/>
          </ac:spMkLst>
        </pc:spChg>
        <pc:spChg chg="mod">
          <ac:chgData name="Ramavarapu, Sai Vamsi Krishna" userId="S::sxr210187@utdallas.edu::dc374502-66f5-482b-b536-76ee95808874" providerId="AD" clId="Web-{DC26878C-C686-43A4-A9A8-F416F4D08632}" dt="2024-04-30T18:27:51.314" v="388" actId="1076"/>
          <ac:spMkLst>
            <pc:docMk/>
            <pc:sldMk cId="3146004720" sldId="269"/>
            <ac:spMk id="5" creationId="{A8CF2FF0-87A5-935E-0040-8727322DAEF3}"/>
          </ac:spMkLst>
        </pc:spChg>
        <pc:spChg chg="del">
          <ac:chgData name="Ramavarapu, Sai Vamsi Krishna" userId="S::sxr210187@utdallas.edu::dc374502-66f5-482b-b536-76ee95808874" providerId="AD" clId="Web-{DC26878C-C686-43A4-A9A8-F416F4D08632}" dt="2024-04-30T18:23:08.990" v="324"/>
          <ac:spMkLst>
            <pc:docMk/>
            <pc:sldMk cId="3146004720" sldId="269"/>
            <ac:spMk id="6" creationId="{45884908-4C62-B10F-F893-E5C6F949F45F}"/>
          </ac:spMkLst>
        </pc:spChg>
        <pc:spChg chg="add del mod">
          <ac:chgData name="Ramavarapu, Sai Vamsi Krishna" userId="S::sxr210187@utdallas.edu::dc374502-66f5-482b-b536-76ee95808874" providerId="AD" clId="Web-{DC26878C-C686-43A4-A9A8-F416F4D08632}" dt="2024-04-30T18:26:23.044" v="379"/>
          <ac:spMkLst>
            <pc:docMk/>
            <pc:sldMk cId="3146004720" sldId="269"/>
            <ac:spMk id="9" creationId="{DA27D8A4-0953-71EE-A364-CDB04B884C46}"/>
          </ac:spMkLst>
        </pc:spChg>
        <pc:picChg chg="add mod ord">
          <ac:chgData name="Ramavarapu, Sai Vamsi Krishna" userId="S::sxr210187@utdallas.edu::dc374502-66f5-482b-b536-76ee95808874" providerId="AD" clId="Web-{DC26878C-C686-43A4-A9A8-F416F4D08632}" dt="2024-04-30T18:27:42.251" v="387" actId="1076"/>
          <ac:picMkLst>
            <pc:docMk/>
            <pc:sldMk cId="3146004720" sldId="269"/>
            <ac:picMk id="7" creationId="{D7D3151B-5358-6E98-2DF8-BBFD3BCA5968}"/>
          </ac:picMkLst>
        </pc:picChg>
      </pc:sldChg>
      <pc:sldChg chg="modSp new ord">
        <pc:chgData name="Ramavarapu, Sai Vamsi Krishna" userId="S::sxr210187@utdallas.edu::dc374502-66f5-482b-b536-76ee95808874" providerId="AD" clId="Web-{DC26878C-C686-43A4-A9A8-F416F4D08632}" dt="2024-04-30T18:47:43.445" v="428" actId="20577"/>
        <pc:sldMkLst>
          <pc:docMk/>
          <pc:sldMk cId="1502561616" sldId="270"/>
        </pc:sldMkLst>
        <pc:spChg chg="mod">
          <ac:chgData name="Ramavarapu, Sai Vamsi Krishna" userId="S::sxr210187@utdallas.edu::dc374502-66f5-482b-b536-76ee95808874" providerId="AD" clId="Web-{DC26878C-C686-43A4-A9A8-F416F4D08632}" dt="2024-04-30T18:41:41.387" v="420" actId="20577"/>
          <ac:spMkLst>
            <pc:docMk/>
            <pc:sldMk cId="1502561616" sldId="270"/>
            <ac:spMk id="2" creationId="{A0EBF96D-E7DA-9D16-6A8D-4D23AAE06282}"/>
          </ac:spMkLst>
        </pc:spChg>
        <pc:spChg chg="mod">
          <ac:chgData name="Ramavarapu, Sai Vamsi Krishna" userId="S::sxr210187@utdallas.edu::dc374502-66f5-482b-b536-76ee95808874" providerId="AD" clId="Web-{DC26878C-C686-43A4-A9A8-F416F4D08632}" dt="2024-04-30T18:47:43.445" v="428" actId="20577"/>
          <ac:spMkLst>
            <pc:docMk/>
            <pc:sldMk cId="1502561616" sldId="270"/>
            <ac:spMk id="3" creationId="{3EBF2B87-F2B7-E7F4-6742-58E2FE79F74A}"/>
          </ac:spMkLst>
        </pc:spChg>
      </pc:sldChg>
      <pc:sldMasterChg chg="mod setBg modSldLayout">
        <pc:chgData name="Ramavarapu, Sai Vamsi Krishna" userId="S::sxr210187@utdallas.edu::dc374502-66f5-482b-b536-76ee95808874" providerId="AD" clId="Web-{DC26878C-C686-43A4-A9A8-F416F4D08632}" dt="2024-04-30T17:16:14.237" v="213"/>
        <pc:sldMasterMkLst>
          <pc:docMk/>
          <pc:sldMasterMk cId="2577456609" sldId="2147483672"/>
        </pc:sldMasterMkLst>
        <pc:sldLayoutChg chg="mod">
          <pc:chgData name="Ramavarapu, Sai Vamsi Krishna" userId="S::sxr210187@utdallas.edu::dc374502-66f5-482b-b536-76ee95808874" providerId="AD" clId="Web-{DC26878C-C686-43A4-A9A8-F416F4D08632}" dt="2024-04-30T17:16:14.237" v="213"/>
          <pc:sldLayoutMkLst>
            <pc:docMk/>
            <pc:sldMasterMk cId="2577456609" sldId="2147483672"/>
            <pc:sldLayoutMk cId="3446011153" sldId="2147483673"/>
          </pc:sldLayoutMkLst>
        </pc:sldLayoutChg>
        <pc:sldLayoutChg chg="mod">
          <pc:chgData name="Ramavarapu, Sai Vamsi Krishna" userId="S::sxr210187@utdallas.edu::dc374502-66f5-482b-b536-76ee95808874" providerId="AD" clId="Web-{DC26878C-C686-43A4-A9A8-F416F4D08632}" dt="2024-04-30T17:16:14.237" v="213"/>
          <pc:sldLayoutMkLst>
            <pc:docMk/>
            <pc:sldMasterMk cId="2577456609" sldId="2147483672"/>
            <pc:sldLayoutMk cId="1308511986" sldId="2147483674"/>
          </pc:sldLayoutMkLst>
        </pc:sldLayoutChg>
        <pc:sldLayoutChg chg="mod">
          <pc:chgData name="Ramavarapu, Sai Vamsi Krishna" userId="S::sxr210187@utdallas.edu::dc374502-66f5-482b-b536-76ee95808874" providerId="AD" clId="Web-{DC26878C-C686-43A4-A9A8-F416F4D08632}" dt="2024-04-30T17:16:14.237" v="213"/>
          <pc:sldLayoutMkLst>
            <pc:docMk/>
            <pc:sldMasterMk cId="2577456609" sldId="2147483672"/>
            <pc:sldLayoutMk cId="2073429018" sldId="2147483675"/>
          </pc:sldLayoutMkLst>
        </pc:sldLayoutChg>
        <pc:sldLayoutChg chg="mod">
          <pc:chgData name="Ramavarapu, Sai Vamsi Krishna" userId="S::sxr210187@utdallas.edu::dc374502-66f5-482b-b536-76ee95808874" providerId="AD" clId="Web-{DC26878C-C686-43A4-A9A8-F416F4D08632}" dt="2024-04-30T17:16:14.237" v="213"/>
          <pc:sldLayoutMkLst>
            <pc:docMk/>
            <pc:sldMasterMk cId="2577456609" sldId="2147483672"/>
            <pc:sldLayoutMk cId="3964519160" sldId="2147483676"/>
          </pc:sldLayoutMkLst>
        </pc:sldLayoutChg>
        <pc:sldLayoutChg chg="mod">
          <pc:chgData name="Ramavarapu, Sai Vamsi Krishna" userId="S::sxr210187@utdallas.edu::dc374502-66f5-482b-b536-76ee95808874" providerId="AD" clId="Web-{DC26878C-C686-43A4-A9A8-F416F4D08632}" dt="2024-04-30T17:16:14.237" v="213"/>
          <pc:sldLayoutMkLst>
            <pc:docMk/>
            <pc:sldMasterMk cId="2577456609" sldId="2147483672"/>
            <pc:sldLayoutMk cId="1906851890" sldId="2147483677"/>
          </pc:sldLayoutMkLst>
        </pc:sldLayoutChg>
        <pc:sldLayoutChg chg="mod">
          <pc:chgData name="Ramavarapu, Sai Vamsi Krishna" userId="S::sxr210187@utdallas.edu::dc374502-66f5-482b-b536-76ee95808874" providerId="AD" clId="Web-{DC26878C-C686-43A4-A9A8-F416F4D08632}" dt="2024-04-30T17:16:14.237" v="213"/>
          <pc:sldLayoutMkLst>
            <pc:docMk/>
            <pc:sldMasterMk cId="2577456609" sldId="2147483672"/>
            <pc:sldLayoutMk cId="3821067039" sldId="2147483678"/>
          </pc:sldLayoutMkLst>
        </pc:sldLayoutChg>
        <pc:sldLayoutChg chg="mod">
          <pc:chgData name="Ramavarapu, Sai Vamsi Krishna" userId="S::sxr210187@utdallas.edu::dc374502-66f5-482b-b536-76ee95808874" providerId="AD" clId="Web-{DC26878C-C686-43A4-A9A8-F416F4D08632}" dt="2024-04-30T17:16:14.237" v="213"/>
          <pc:sldLayoutMkLst>
            <pc:docMk/>
            <pc:sldMasterMk cId="2577456609" sldId="2147483672"/>
            <pc:sldLayoutMk cId="2344368837" sldId="2147483679"/>
          </pc:sldLayoutMkLst>
        </pc:sldLayoutChg>
        <pc:sldLayoutChg chg="mod">
          <pc:chgData name="Ramavarapu, Sai Vamsi Krishna" userId="S::sxr210187@utdallas.edu::dc374502-66f5-482b-b536-76ee95808874" providerId="AD" clId="Web-{DC26878C-C686-43A4-A9A8-F416F4D08632}" dt="2024-04-30T17:16:14.237" v="213"/>
          <pc:sldLayoutMkLst>
            <pc:docMk/>
            <pc:sldMasterMk cId="2577456609" sldId="2147483672"/>
            <pc:sldLayoutMk cId="2406032971" sldId="2147483680"/>
          </pc:sldLayoutMkLst>
        </pc:sldLayoutChg>
        <pc:sldLayoutChg chg="mod">
          <pc:chgData name="Ramavarapu, Sai Vamsi Krishna" userId="S::sxr210187@utdallas.edu::dc374502-66f5-482b-b536-76ee95808874" providerId="AD" clId="Web-{DC26878C-C686-43A4-A9A8-F416F4D08632}" dt="2024-04-30T17:16:14.237" v="213"/>
          <pc:sldLayoutMkLst>
            <pc:docMk/>
            <pc:sldMasterMk cId="2577456609" sldId="2147483672"/>
            <pc:sldLayoutMk cId="436561323" sldId="2147483681"/>
          </pc:sldLayoutMkLst>
        </pc:sldLayoutChg>
        <pc:sldLayoutChg chg="mod">
          <pc:chgData name="Ramavarapu, Sai Vamsi Krishna" userId="S::sxr210187@utdallas.edu::dc374502-66f5-482b-b536-76ee95808874" providerId="AD" clId="Web-{DC26878C-C686-43A4-A9A8-F416F4D08632}" dt="2024-04-30T17:16:14.237" v="213"/>
          <pc:sldLayoutMkLst>
            <pc:docMk/>
            <pc:sldMasterMk cId="2577456609" sldId="2147483672"/>
            <pc:sldLayoutMk cId="1430354028" sldId="2147483682"/>
          </pc:sldLayoutMkLst>
        </pc:sldLayoutChg>
        <pc:sldLayoutChg chg="mod">
          <pc:chgData name="Ramavarapu, Sai Vamsi Krishna" userId="S::sxr210187@utdallas.edu::dc374502-66f5-482b-b536-76ee95808874" providerId="AD" clId="Web-{DC26878C-C686-43A4-A9A8-F416F4D08632}" dt="2024-04-30T17:16:14.237" v="213"/>
          <pc:sldLayoutMkLst>
            <pc:docMk/>
            <pc:sldMasterMk cId="2577456609" sldId="2147483672"/>
            <pc:sldLayoutMk cId="3224689580" sldId="214748368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D91178-905E-4181-A080-73FBE2A7F10F}" type="datetimeFigureOut">
              <a:rPr lang="en-US" smtClean="0"/>
              <a:t>4/30/2024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DC0C31-3BFD-43A2-B8EE-356E8F332F68}" type="slidenum">
              <a:rPr lang="en-US" smtClean="0"/>
              <a:t>‹#›</a:t>
            </a:fld>
            <a:endParaRPr lang="en-US"/>
          </a:p>
        </p:txBody>
      </p:sp>
    </p:spTree>
    <p:extLst>
      <p:ext uri="{BB962C8B-B14F-4D97-AF65-F5344CB8AC3E}">
        <p14:creationId xmlns:p14="http://schemas.microsoft.com/office/powerpoint/2010/main" val="1872655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49B93-516E-447E-9C4C-C287614C6398}" type="datetimeFigureOut">
              <a:rPr lang="en-US" smtClean="0"/>
              <a:t>4/30/2024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908AF-65BE-457F-9D87-289A548E61FF}" type="slidenum">
              <a:rPr lang="en-US" smtClean="0"/>
              <a:t>‹#›</a:t>
            </a:fld>
            <a:endParaRPr lang="en-US"/>
          </a:p>
        </p:txBody>
      </p:sp>
    </p:spTree>
    <p:extLst>
      <p:ext uri="{BB962C8B-B14F-4D97-AF65-F5344CB8AC3E}">
        <p14:creationId xmlns:p14="http://schemas.microsoft.com/office/powerpoint/2010/main" val="3372320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908AF-65BE-457F-9D87-289A548E61FF}" type="slidenum">
              <a:rPr lang="en-US" smtClean="0"/>
              <a:t>1</a:t>
            </a:fld>
            <a:endParaRPr lang="en-US"/>
          </a:p>
        </p:txBody>
      </p:sp>
    </p:spTree>
    <p:extLst>
      <p:ext uri="{BB962C8B-B14F-4D97-AF65-F5344CB8AC3E}">
        <p14:creationId xmlns:p14="http://schemas.microsoft.com/office/powerpoint/2010/main" val="2619618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908AF-65BE-457F-9D87-289A548E61FF}" type="slidenum">
              <a:rPr lang="en-US" smtClean="0"/>
              <a:t>3</a:t>
            </a:fld>
            <a:endParaRPr lang="en-US"/>
          </a:p>
        </p:txBody>
      </p:sp>
    </p:spTree>
    <p:extLst>
      <p:ext uri="{BB962C8B-B14F-4D97-AF65-F5344CB8AC3E}">
        <p14:creationId xmlns:p14="http://schemas.microsoft.com/office/powerpoint/2010/main" val="2335392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1041400"/>
            <a:ext cx="12192000" cy="4216400"/>
          </a:xfrm>
          <a:prstGeom prst="rect">
            <a:avLst/>
          </a:prstGeom>
          <a:solidFill>
            <a:schemeClr val="accent3">
              <a:lumMod val="20000"/>
              <a:lumOff val="80000"/>
              <a:alpha val="80000"/>
            </a:schemeClr>
          </a:solidFill>
        </p:spPr>
        <p:txBody>
          <a:bodyPr vert="horz" lIns="91440" tIns="45720" rIns="91440" bIns="45720" rtlCol="0" anchor="ctr">
            <a:normAutofit/>
          </a:bodyPr>
          <a:lstStyle/>
          <a:p>
            <a:pPr lvl="0">
              <a:spcBef>
                <a:spcPct val="0"/>
              </a:spcBef>
              <a:buNone/>
            </a:pPr>
            <a:endParaRPr lang="en-US" sz="4400" b="0" cap="none" spc="0">
              <a:ln w="0"/>
              <a:solidFill>
                <a:schemeClr val="tx2">
                  <a:lumMod val="50000"/>
                </a:schemeClr>
              </a:solidFill>
              <a:effectLst>
                <a:outerShdw blurRad="38100" dist="19050" dir="2700000" algn="tl" rotWithShape="0">
                  <a:schemeClr val="tx1">
                    <a:alpha val="40000"/>
                  </a:schemeClr>
                </a:outerShdw>
              </a:effectLst>
              <a:latin typeface="+mj-lt"/>
              <a:ea typeface="+mj-ea"/>
              <a:cs typeface="+mj-cs"/>
            </a:endParaRPr>
          </a:p>
        </p:txBody>
      </p:sp>
      <p:sp>
        <p:nvSpPr>
          <p:cNvPr id="2" name="Title 1"/>
          <p:cNvSpPr>
            <a:spLocks noGrp="1"/>
          </p:cNvSpPr>
          <p:nvPr>
            <p:ph type="ctrTitle"/>
          </p:nvPr>
        </p:nvSpPr>
        <p:spPr>
          <a:xfrm>
            <a:off x="1524000" y="1041400"/>
            <a:ext cx="9144000" cy="2387600"/>
          </a:xfrm>
          <a:noFill/>
        </p:spPr>
        <p:txBody>
          <a:bodyPr anchor="b"/>
          <a:lstStyle>
            <a:lvl1pPr algn="ctr">
              <a:defRPr sz="6000" b="0" cap="none" spc="0">
                <a:ln w="0"/>
                <a:solidFill>
                  <a:schemeClr val="tx2">
                    <a:lumMod val="50000"/>
                  </a:schemeClr>
                </a:solidFill>
                <a:effectLst>
                  <a:outerShdw blurRad="38100" dist="19050" dir="2700000" algn="tl" rotWithShape="0">
                    <a:schemeClr val="tx1">
                      <a:alpha val="40000"/>
                    </a:schemeClr>
                  </a:outerShdw>
                </a:effectLst>
              </a:defRPr>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a:noFill/>
        </p:spPr>
        <p:txBody>
          <a:bodyPr/>
          <a:lstStyle>
            <a:lvl1pPr marL="0" indent="0" algn="ctr">
              <a:buNone/>
              <a:defRPr sz="2400" b="0" cap="none" spc="0">
                <a:ln w="0"/>
                <a:solidFill>
                  <a:schemeClr val="tx1"/>
                </a:solidFill>
                <a:effectLst>
                  <a:outerShdw blurRad="38100" dist="19050" dir="2700000" algn="tl" rotWithShape="0">
                    <a:schemeClr val="tx1">
                      <a:alpha val="40000"/>
                    </a:scheme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D747B1E0-F476-4322-AA53-0018286DBC2F}" type="datetime1">
              <a:rPr lang="en-US" smtClean="0"/>
              <a:t>4/30/2024</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34460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938E9944-B6E8-44FA-B3BC-28C8F3B97A63}" type="datetime1">
              <a:rPr lang="en-US" smtClean="0"/>
              <a:t>4/30/2024</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143035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19D6BA2A-22AB-40C3-A6FE-08AE8F5EAD50}" type="datetime1">
              <a:rPr lang="en-US" smtClean="0"/>
              <a:t>4/30/2024</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322468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D1399E97-DADD-4C08-B07A-21ABC2EC9C0C}" type="datetime1">
              <a:rPr lang="en-US" smtClean="0"/>
              <a:t>4/30/2024</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1308511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62262"/>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GB"/>
              <a:t>Click to edit Master text styles</a:t>
            </a:r>
          </a:p>
        </p:txBody>
      </p:sp>
      <p:sp>
        <p:nvSpPr>
          <p:cNvPr id="4" name="Date Placeholder 3"/>
          <p:cNvSpPr>
            <a:spLocks noGrp="1"/>
          </p:cNvSpPr>
          <p:nvPr>
            <p:ph type="dt" sz="half" idx="10"/>
          </p:nvPr>
        </p:nvSpPr>
        <p:spPr/>
        <p:txBody>
          <a:bodyPr/>
          <a:lstStyle/>
          <a:p>
            <a:fld id="{79426430-5DC0-47CA-BF30-F2CEF34F1CCC}" type="datetime1">
              <a:rPr lang="en-US" smtClean="0"/>
              <a:t>4/30/2024</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207342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4" name="Content Placeholder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Content Placeholder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F762E9D0-9F88-4809-9326-E87DB6BC4685}" type="datetime1">
              <a:rPr lang="en-US" smtClean="0"/>
              <a:t>4/30/2024</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396451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p>
            <a:r>
              <a:rPr lang="en-GB"/>
              <a:t>Click to edit Master title style</a:t>
            </a:r>
            <a:endParaRPr lang="en-US"/>
          </a:p>
        </p:txBody>
      </p:sp>
      <p:sp>
        <p:nvSpPr>
          <p:cNvPr id="3" name="Text Placeholder 2"/>
          <p:cNvSpPr>
            <a:spLocks noGrp="1"/>
          </p:cNvSpPr>
          <p:nvPr>
            <p:ph type="body" idx="1"/>
          </p:nvPr>
        </p:nvSpPr>
        <p:spPr>
          <a:xfrm>
            <a:off x="831850"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1850" y="2193925"/>
            <a:ext cx="515620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89663"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9663" y="2193925"/>
            <a:ext cx="5157787"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E6DBD937-36D5-440B-91A0-6786F6EDBFCD}" type="datetime1">
              <a:rPr lang="en-US" smtClean="0"/>
              <a:t>4/30/2024</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190685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E1AD020A-2292-4331-AC54-713AADF8BC0C}" type="datetime1">
              <a:rPr lang="en-US" smtClean="0"/>
              <a:t>4/30/2024</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3821067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19A559-F34C-48D0-A2A2-37B0B078BBAB}" type="datetime1">
              <a:rPr lang="en-US" smtClean="0"/>
              <a:t>4/30/2024</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2344368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F9AB5B2-44EC-4F73-968D-750C1952CA62}" type="datetime1">
              <a:rPr lang="en-US" smtClean="0"/>
              <a:t>4/30/2024</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240603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F3D9984-D554-4F72-BAB6-CB2CCA8D58F4}" type="datetime1">
              <a:rPr lang="en-US" smtClean="0"/>
              <a:t>4/30/2024</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436561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a:solidFill>
            <a:schemeClr val="accent3">
              <a:lumMod val="20000"/>
              <a:lumOff val="80000"/>
              <a:alpha val="80000"/>
            </a:schemeClr>
          </a:solidFill>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a:solidFill>
            <a:schemeClr val="accent3">
              <a:lumMod val="20000"/>
              <a:lumOff val="80000"/>
              <a:alpha val="80000"/>
            </a:schemeClr>
          </a:solidFill>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1"/>
                </a:solidFill>
              </a:defRPr>
            </a:lvl1pPr>
          </a:lstStyle>
          <a:p>
            <a:fld id="{ABCC73E2-E386-4A38-B838-238D9BA645F8}" type="datetime1">
              <a:rPr lang="en-US" smtClean="0"/>
              <a:pPr/>
              <a:t>4/30/2024</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US"/>
              <a:t>Add a footer</a:t>
            </a:r>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solidFill>
              </a:defRPr>
            </a:lvl1pPr>
          </a:lstStyle>
          <a:p>
            <a:fld id="{FD068D91-5085-43EA-8734-9AB23AC0958B}" type="slidenum">
              <a:rPr lang="en-US" smtClean="0"/>
              <a:pPr/>
              <a:t>‹#›</a:t>
            </a:fld>
            <a:endParaRPr lang="en-US"/>
          </a:p>
        </p:txBody>
      </p:sp>
    </p:spTree>
    <p:extLst>
      <p:ext uri="{BB962C8B-B14F-4D97-AF65-F5344CB8AC3E}">
        <p14:creationId xmlns:p14="http://schemas.microsoft.com/office/powerpoint/2010/main" val="25774566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sz="4400" b="0" kern="1200" cap="none" spc="0">
          <a:ln w="0"/>
          <a:solidFill>
            <a:schemeClr val="tx2">
              <a:lumMod val="50000"/>
            </a:schemeClr>
          </a:solidFill>
          <a:effectLst>
            <a:outerShdw blurRad="38100" dist="19050" dir="2700000" algn="tl" rotWithShape="0">
              <a:schemeClr val="tx1">
                <a:alpha val="40000"/>
              </a:schemeClr>
            </a:outerShdw>
          </a:effectLst>
          <a:latin typeface="+mj-lt"/>
          <a:ea typeface="+mj-ea"/>
          <a:cs typeface="+mj-cs"/>
        </a:defRPr>
      </a:lvl1pPr>
    </p:titleStyle>
    <p:bodyStyle>
      <a:lvl1pPr marL="2286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18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Clr>
          <a:schemeClr val="tx2">
            <a:lumMod val="75000"/>
          </a:schemeClr>
        </a:buClr>
        <a:buFont typeface="Arial" panose="020B0604020202020204" pitchFamily="34" charset="0"/>
        <a:buNone/>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5765" y="1600200"/>
            <a:ext cx="9144000" cy="2387600"/>
          </a:xfrm>
        </p:spPr>
        <p:txBody>
          <a:bodyPr/>
          <a:lstStyle/>
          <a:p>
            <a:r>
              <a:rPr lang="en-US"/>
              <a:t>Effects of Music on Mental Health </a:t>
            </a:r>
          </a:p>
        </p:txBody>
      </p:sp>
    </p:spTree>
    <p:extLst>
      <p:ext uri="{BB962C8B-B14F-4D97-AF65-F5344CB8AC3E}">
        <p14:creationId xmlns:p14="http://schemas.microsoft.com/office/powerpoint/2010/main" val="2211167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D1AF755D-CBDF-B7FD-D778-5EE2E714FB30}"/>
              </a:ext>
            </a:extLst>
          </p:cNvPr>
          <p:cNvSpPr>
            <a:spLocks noGrp="1"/>
          </p:cNvSpPr>
          <p:nvPr>
            <p:ph type="title"/>
          </p:nvPr>
        </p:nvSpPr>
        <p:spPr>
          <a:xfrm>
            <a:off x="127000" y="154215"/>
            <a:ext cx="11934371" cy="1222635"/>
          </a:xfrm>
        </p:spPr>
        <p:txBody>
          <a:bodyPr>
            <a:noAutofit/>
          </a:bodyPr>
          <a:lstStyle/>
          <a:p>
            <a:r>
              <a:rPr lang="en-US" sz="4000"/>
              <a:t>Binary Logit model with Backward selection process</a:t>
            </a:r>
            <a:br>
              <a:rPr lang="en-US" sz="4000"/>
            </a:br>
            <a:endParaRPr lang="en-US" sz="4000"/>
          </a:p>
        </p:txBody>
      </p:sp>
      <p:pic>
        <p:nvPicPr>
          <p:cNvPr id="14" name="Content Placeholder 13" descr="A screenshot of a computer&#10;&#10;Description automatically generated">
            <a:extLst>
              <a:ext uri="{FF2B5EF4-FFF2-40B4-BE49-F238E27FC236}">
                <a16:creationId xmlns:a16="http://schemas.microsoft.com/office/drawing/2014/main" id="{E2FD12CE-AA67-3080-C7FE-1D31B78A48C1}"/>
              </a:ext>
            </a:extLst>
          </p:cNvPr>
          <p:cNvPicPr>
            <a:picLocks noGrp="1" noChangeAspect="1"/>
          </p:cNvPicPr>
          <p:nvPr>
            <p:ph sz="half" idx="1"/>
          </p:nvPr>
        </p:nvPicPr>
        <p:blipFill>
          <a:blip r:embed="rId2"/>
          <a:stretch>
            <a:fillRect/>
          </a:stretch>
        </p:blipFill>
        <p:spPr>
          <a:xfrm>
            <a:off x="127001" y="1741552"/>
            <a:ext cx="6622034" cy="4673114"/>
          </a:xfrm>
          <a:noFill/>
        </p:spPr>
      </p:pic>
      <p:sp>
        <p:nvSpPr>
          <p:cNvPr id="10" name="Content Placeholder 9">
            <a:extLst>
              <a:ext uri="{FF2B5EF4-FFF2-40B4-BE49-F238E27FC236}">
                <a16:creationId xmlns:a16="http://schemas.microsoft.com/office/drawing/2014/main" id="{A75F1C79-012F-7DE3-9D0B-1F1A8867DEA7}"/>
              </a:ext>
            </a:extLst>
          </p:cNvPr>
          <p:cNvSpPr>
            <a:spLocks noGrp="1"/>
          </p:cNvSpPr>
          <p:nvPr>
            <p:ph sz="half" idx="2"/>
          </p:nvPr>
        </p:nvSpPr>
        <p:spPr>
          <a:xfrm>
            <a:off x="6879771" y="2061482"/>
            <a:ext cx="5181600" cy="4351338"/>
          </a:xfrm>
        </p:spPr>
        <p:txBody>
          <a:bodyPr vert="horz" lIns="91440" tIns="45720" rIns="91440" bIns="45720" rtlCol="0" anchor="t">
            <a:normAutofit/>
          </a:bodyPr>
          <a:lstStyle/>
          <a:p>
            <a:r>
              <a:rPr lang="en-US" sz="1600">
                <a:cs typeface="Arial"/>
              </a:rPr>
              <a:t>Listening to music while working </a:t>
            </a:r>
            <a:r>
              <a:rPr lang="en-US" sz="1600">
                <a:ea typeface="+mn-lt"/>
                <a:cs typeface="+mn-lt"/>
              </a:rPr>
              <a:t>increases the log odds of improved mental state by approximately 0.72 </a:t>
            </a:r>
          </a:p>
          <a:p>
            <a:pPr>
              <a:buClr>
                <a:srgbClr val="4A543E"/>
              </a:buClr>
            </a:pPr>
            <a:r>
              <a:rPr lang="en-US" sz="1600">
                <a:ea typeface="+mn-lt"/>
                <a:cs typeface="+mn-lt"/>
              </a:rPr>
              <a:t>Being an instrumentalist is associated with better mental health and increases the log odds of improved mental state by approximately 0.46</a:t>
            </a:r>
          </a:p>
          <a:p>
            <a:pPr marL="228600" lvl="1">
              <a:buClr>
                <a:srgbClr val="4A543E"/>
              </a:buClr>
            </a:pPr>
            <a:r>
              <a:rPr lang="en-US" sz="1600">
                <a:solidFill>
                  <a:srgbClr val="111111"/>
                </a:solidFill>
                <a:ea typeface="+mn-lt"/>
                <a:cs typeface="+mn-lt"/>
              </a:rPr>
              <a:t>Exploring different types of music positively impacts mental well-being by increasing the log odds of improved mental state by 0.60.</a:t>
            </a:r>
            <a:endParaRPr lang="en-US" sz="1600">
              <a:solidFill>
                <a:srgbClr val="000000"/>
              </a:solidFill>
              <a:ea typeface="+mn-lt"/>
              <a:cs typeface="+mn-lt"/>
            </a:endParaRPr>
          </a:p>
          <a:p>
            <a:pPr marL="228600" lvl="1">
              <a:buClr>
                <a:srgbClr val="4A543E"/>
              </a:buClr>
            </a:pPr>
            <a:r>
              <a:rPr lang="en-US" sz="1600">
                <a:solidFill>
                  <a:srgbClr val="111111"/>
                </a:solidFill>
                <a:ea typeface="+mn-lt"/>
                <a:cs typeface="+mn-lt"/>
              </a:rPr>
              <a:t>The coefficients for different frequency levels of listening to gospel and R&amp;B music are not statistically significant at 95% level</a:t>
            </a:r>
          </a:p>
          <a:p>
            <a:pPr>
              <a:buClr>
                <a:srgbClr val="4A543E"/>
              </a:buClr>
            </a:pPr>
            <a:endParaRPr lang="en-US" sz="1600">
              <a:solidFill>
                <a:srgbClr val="000000"/>
              </a:solidFill>
              <a:ea typeface="+mn-lt"/>
              <a:cs typeface="+mn-lt"/>
            </a:endParaRPr>
          </a:p>
        </p:txBody>
      </p:sp>
    </p:spTree>
    <p:extLst>
      <p:ext uri="{BB962C8B-B14F-4D97-AF65-F5344CB8AC3E}">
        <p14:creationId xmlns:p14="http://schemas.microsoft.com/office/powerpoint/2010/main" val="3177256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B5E1C07-72D8-02E1-6F49-8E587DAD7114}"/>
              </a:ext>
            </a:extLst>
          </p:cNvPr>
          <p:cNvSpPr>
            <a:spLocks noGrp="1"/>
          </p:cNvSpPr>
          <p:nvPr>
            <p:ph type="title"/>
          </p:nvPr>
        </p:nvSpPr>
        <p:spPr>
          <a:xfrm>
            <a:off x="575628" y="447040"/>
            <a:ext cx="4623117" cy="1102360"/>
          </a:xfrm>
        </p:spPr>
        <p:txBody>
          <a:bodyPr/>
          <a:lstStyle/>
          <a:p>
            <a:r>
              <a:rPr lang="en-US">
                <a:effectLst>
                  <a:outerShdw blurRad="38100" dist="19050" dir="2700000" algn="tl" rotWithShape="0">
                    <a:srgbClr val="000000">
                      <a:alpha val="40000"/>
                    </a:srgbClr>
                  </a:outerShdw>
                </a:effectLst>
                <a:cs typeface="Arial"/>
              </a:rPr>
              <a:t>Test for Normality and Multi-Collinearity </a:t>
            </a:r>
            <a:endParaRPr lang="en-US"/>
          </a:p>
        </p:txBody>
      </p:sp>
      <p:pic>
        <p:nvPicPr>
          <p:cNvPr id="5" name="Content Placeholder 4" descr="A graph of a normal plot&#10;&#10;Description automatically generated">
            <a:extLst>
              <a:ext uri="{FF2B5EF4-FFF2-40B4-BE49-F238E27FC236}">
                <a16:creationId xmlns:a16="http://schemas.microsoft.com/office/drawing/2014/main" id="{AE2FD40A-2944-C560-9BF3-4CDD314CC03D}"/>
              </a:ext>
            </a:extLst>
          </p:cNvPr>
          <p:cNvPicPr>
            <a:picLocks noGrp="1" noChangeAspect="1"/>
          </p:cNvPicPr>
          <p:nvPr>
            <p:ph idx="1"/>
          </p:nvPr>
        </p:nvPicPr>
        <p:blipFill>
          <a:blip r:embed="rId2"/>
          <a:stretch>
            <a:fillRect/>
          </a:stretch>
        </p:blipFill>
        <p:spPr>
          <a:xfrm>
            <a:off x="6627004" y="225425"/>
            <a:ext cx="4757767" cy="3756025"/>
          </a:xfrm>
          <a:noFill/>
        </p:spPr>
      </p:pic>
      <p:sp>
        <p:nvSpPr>
          <p:cNvPr id="12" name="Text Placeholder 3">
            <a:extLst>
              <a:ext uri="{FF2B5EF4-FFF2-40B4-BE49-F238E27FC236}">
                <a16:creationId xmlns:a16="http://schemas.microsoft.com/office/drawing/2014/main" id="{F7BCCD8D-BAF2-47AF-3A37-C614E7283351}"/>
              </a:ext>
            </a:extLst>
          </p:cNvPr>
          <p:cNvSpPr>
            <a:spLocks noGrp="1"/>
          </p:cNvSpPr>
          <p:nvPr>
            <p:ph type="body" sz="half" idx="2"/>
          </p:nvPr>
        </p:nvSpPr>
        <p:spPr>
          <a:xfrm>
            <a:off x="839788" y="2101850"/>
            <a:ext cx="3932237" cy="3759200"/>
          </a:xfrm>
        </p:spPr>
        <p:txBody>
          <a:bodyPr vert="horz" lIns="91440" tIns="45720" rIns="91440" bIns="45720" rtlCol="0" anchor="t">
            <a:normAutofit/>
          </a:bodyPr>
          <a:lstStyle/>
          <a:p>
            <a:pPr marL="285750" indent="-285750">
              <a:buChar char="•"/>
            </a:pPr>
            <a:endParaRPr lang="en-US">
              <a:cs typeface="Arial" panose="020B0604020202020204"/>
            </a:endParaRPr>
          </a:p>
          <a:p>
            <a:pPr marL="285750" indent="-285750">
              <a:buClr>
                <a:srgbClr val="4A543E"/>
              </a:buClr>
              <a:buChar char="•"/>
            </a:pPr>
            <a:endParaRPr lang="en-US">
              <a:cs typeface="Arial" panose="020B0604020202020204"/>
            </a:endParaRPr>
          </a:p>
          <a:p>
            <a:pPr marL="285750" indent="-285750">
              <a:buClr>
                <a:srgbClr val="4A543E"/>
              </a:buClr>
              <a:buChar char="•"/>
            </a:pPr>
            <a:r>
              <a:rPr lang="en-US">
                <a:ea typeface="+mn-lt"/>
                <a:cs typeface="+mn-lt"/>
              </a:rPr>
              <a:t>The multicollinearity levels, while present, may not be severe enough to cause major issues with the model coefficients.</a:t>
            </a:r>
          </a:p>
        </p:txBody>
      </p:sp>
      <p:pic>
        <p:nvPicPr>
          <p:cNvPr id="6" name="Picture 5" descr="A black text on a white background&#10;&#10;Description automatically generated">
            <a:extLst>
              <a:ext uri="{FF2B5EF4-FFF2-40B4-BE49-F238E27FC236}">
                <a16:creationId xmlns:a16="http://schemas.microsoft.com/office/drawing/2014/main" id="{B84E50FD-09F2-9DF0-8002-4FEA20DABB77}"/>
              </a:ext>
            </a:extLst>
          </p:cNvPr>
          <p:cNvPicPr>
            <a:picLocks noChangeAspect="1"/>
          </p:cNvPicPr>
          <p:nvPr/>
        </p:nvPicPr>
        <p:blipFill>
          <a:blip r:embed="rId3"/>
          <a:stretch>
            <a:fillRect/>
          </a:stretch>
        </p:blipFill>
        <p:spPr>
          <a:xfrm>
            <a:off x="6091555" y="4284980"/>
            <a:ext cx="5657850" cy="1905000"/>
          </a:xfrm>
          <a:prstGeom prst="rect">
            <a:avLst/>
          </a:prstGeom>
        </p:spPr>
      </p:pic>
    </p:spTree>
    <p:extLst>
      <p:ext uri="{BB962C8B-B14F-4D97-AF65-F5344CB8AC3E}">
        <p14:creationId xmlns:p14="http://schemas.microsoft.com/office/powerpoint/2010/main" val="2406812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BF96D-E7DA-9D16-6A8D-4D23AAE06282}"/>
              </a:ext>
            </a:extLst>
          </p:cNvPr>
          <p:cNvSpPr>
            <a:spLocks noGrp="1"/>
          </p:cNvSpPr>
          <p:nvPr>
            <p:ph type="title"/>
          </p:nvPr>
        </p:nvSpPr>
        <p:spPr/>
        <p:txBody>
          <a:bodyPr/>
          <a:lstStyle/>
          <a:p>
            <a:r>
              <a:rPr lang="en-US">
                <a:effectLst>
                  <a:outerShdw blurRad="38100" dist="19050" dir="2700000" algn="tl" rotWithShape="0">
                    <a:srgbClr val="000000">
                      <a:alpha val="40000"/>
                    </a:srgbClr>
                  </a:outerShdw>
                </a:effectLst>
                <a:cs typeface="Arial"/>
              </a:rPr>
              <a:t>Conclusion </a:t>
            </a:r>
            <a:endParaRPr lang="en-US"/>
          </a:p>
        </p:txBody>
      </p:sp>
      <p:sp>
        <p:nvSpPr>
          <p:cNvPr id="3" name="Content Placeholder 2">
            <a:extLst>
              <a:ext uri="{FF2B5EF4-FFF2-40B4-BE49-F238E27FC236}">
                <a16:creationId xmlns:a16="http://schemas.microsoft.com/office/drawing/2014/main" id="{3EBF2B87-F2B7-E7F4-6742-58E2FE79F74A}"/>
              </a:ext>
            </a:extLst>
          </p:cNvPr>
          <p:cNvSpPr>
            <a:spLocks noGrp="1"/>
          </p:cNvSpPr>
          <p:nvPr>
            <p:ph idx="1"/>
          </p:nvPr>
        </p:nvSpPr>
        <p:spPr>
          <a:xfrm>
            <a:off x="838200" y="1825625"/>
            <a:ext cx="10678885" cy="4659766"/>
          </a:xfrm>
        </p:spPr>
        <p:txBody>
          <a:bodyPr vert="horz" lIns="91440" tIns="45720" rIns="91440" bIns="45720" rtlCol="0" anchor="t">
            <a:normAutofit/>
          </a:bodyPr>
          <a:lstStyle/>
          <a:p>
            <a:r>
              <a:rPr lang="en-US" sz="1800">
                <a:solidFill>
                  <a:srgbClr val="000000"/>
                </a:solidFill>
              </a:rPr>
              <a:t>The study aimed to investigate the effects of music on mental health, specifically focusing on anxiety, depression, insomnia, and OCD. Through a binary logistic regression analysis, the results indicated that certain factors were associated with improved mental state:</a:t>
            </a:r>
            <a:endParaRPr lang="en-US" sz="1800">
              <a:solidFill>
                <a:srgbClr val="000000"/>
              </a:solidFill>
              <a:cs typeface="Arial"/>
            </a:endParaRPr>
          </a:p>
          <a:p>
            <a:pPr marL="514350" indent="-285750"/>
            <a:r>
              <a:rPr lang="en-US" sz="1800">
                <a:solidFill>
                  <a:srgbClr val="000000"/>
                </a:solidFill>
              </a:rPr>
              <a:t>Listening to music while working increased the likelihood of experiencing an improved mental state.</a:t>
            </a:r>
            <a:endParaRPr lang="en-US" sz="1800">
              <a:solidFill>
                <a:srgbClr val="000000"/>
              </a:solidFill>
              <a:cs typeface="Arial"/>
            </a:endParaRPr>
          </a:p>
          <a:p>
            <a:pPr marL="514350" indent="-285750"/>
            <a:r>
              <a:rPr lang="en-US" sz="1800">
                <a:solidFill>
                  <a:srgbClr val="000000"/>
                </a:solidFill>
              </a:rPr>
              <a:t>Exposure to music performed by instrumentalists was linked to better mental well-being.</a:t>
            </a:r>
            <a:endParaRPr lang="en-US" sz="1800">
              <a:solidFill>
                <a:srgbClr val="000000"/>
              </a:solidFill>
              <a:cs typeface="Arial"/>
            </a:endParaRPr>
          </a:p>
          <a:p>
            <a:pPr marL="514350" indent="-285750"/>
            <a:r>
              <a:rPr lang="en-US" sz="1800">
                <a:solidFill>
                  <a:srgbClr val="000000"/>
                </a:solidFill>
              </a:rPr>
              <a:t>Exploring different types of music had a positive impact on mental health.</a:t>
            </a:r>
            <a:endParaRPr lang="en-US" sz="1800">
              <a:solidFill>
                <a:srgbClr val="000000"/>
              </a:solidFill>
              <a:cs typeface="Arial"/>
            </a:endParaRPr>
          </a:p>
          <a:p>
            <a:pPr algn="l"/>
            <a:r>
              <a:rPr lang="en-US" sz="1800">
                <a:solidFill>
                  <a:srgbClr val="000000"/>
                </a:solidFill>
              </a:rPr>
              <a:t>Additionally, the ANOVA tests revealed significant differences in anxiety and depression scores across different frequencies of listening to metal and pop music. Individuals who listened to these genres more frequently reported higher levels of anxiety and depression.</a:t>
            </a:r>
            <a:endParaRPr lang="en-US" sz="1800">
              <a:solidFill>
                <a:srgbClr val="000000"/>
              </a:solidFill>
              <a:cs typeface="Arial"/>
            </a:endParaRPr>
          </a:p>
          <a:p>
            <a:pPr algn="l"/>
            <a:r>
              <a:rPr lang="en-US" sz="1800">
                <a:solidFill>
                  <a:srgbClr val="000000"/>
                </a:solidFill>
              </a:rPr>
              <a:t>The hypothesis testing further supported the finding that individuals who listened to music for more than the median hours per day had higher anxiety levels compared to those who listened less.</a:t>
            </a:r>
            <a:endParaRPr lang="en-US" sz="1800">
              <a:solidFill>
                <a:srgbClr val="000000"/>
              </a:solidFill>
              <a:cs typeface="Arial"/>
            </a:endParaRPr>
          </a:p>
          <a:p>
            <a:pPr algn="l"/>
            <a:r>
              <a:rPr lang="en-US" sz="1800">
                <a:solidFill>
                  <a:srgbClr val="000000"/>
                </a:solidFill>
              </a:rPr>
              <a:t>Overall, the study highlights the potential benefits of music on mental health, particularly when incorporated into daily activities and when exploring diverse musical genres.</a:t>
            </a:r>
            <a:endParaRPr lang="en-US" sz="1800">
              <a:cs typeface="Arial" panose="020B0604020202020204"/>
            </a:endParaRPr>
          </a:p>
        </p:txBody>
      </p:sp>
    </p:spTree>
    <p:extLst>
      <p:ext uri="{BB962C8B-B14F-4D97-AF65-F5344CB8AC3E}">
        <p14:creationId xmlns:p14="http://schemas.microsoft.com/office/powerpoint/2010/main" val="1502561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EFB8F-34B9-C152-FFA2-CFA81C29586A}"/>
              </a:ext>
            </a:extLst>
          </p:cNvPr>
          <p:cNvSpPr>
            <a:spLocks noGrp="1"/>
          </p:cNvSpPr>
          <p:nvPr>
            <p:ph type="title"/>
          </p:nvPr>
        </p:nvSpPr>
        <p:spPr/>
        <p:txBody>
          <a:bodyPr/>
          <a:lstStyle/>
          <a:p>
            <a:r>
              <a:rPr lang="en-US">
                <a:effectLst>
                  <a:outerShdw blurRad="38100" dist="19050" dir="2700000" algn="tl" rotWithShape="0">
                    <a:srgbClr val="000000">
                      <a:alpha val="40000"/>
                    </a:srgbClr>
                  </a:outerShdw>
                </a:effectLst>
                <a:cs typeface="Arial"/>
              </a:rPr>
              <a:t>Future Scope  </a:t>
            </a:r>
            <a:endParaRPr lang="en-US"/>
          </a:p>
        </p:txBody>
      </p:sp>
      <p:sp>
        <p:nvSpPr>
          <p:cNvPr id="3" name="Content Placeholder 2">
            <a:extLst>
              <a:ext uri="{FF2B5EF4-FFF2-40B4-BE49-F238E27FC236}">
                <a16:creationId xmlns:a16="http://schemas.microsoft.com/office/drawing/2014/main" id="{1FA72D19-A382-8450-08CE-8530679D890A}"/>
              </a:ext>
            </a:extLst>
          </p:cNvPr>
          <p:cNvSpPr>
            <a:spLocks noGrp="1"/>
          </p:cNvSpPr>
          <p:nvPr>
            <p:ph idx="1"/>
          </p:nvPr>
        </p:nvSpPr>
        <p:spPr>
          <a:xfrm>
            <a:off x="838200" y="1916339"/>
            <a:ext cx="10515600" cy="4351338"/>
          </a:xfrm>
        </p:spPr>
        <p:txBody>
          <a:bodyPr vert="horz" lIns="91440" tIns="45720" rIns="91440" bIns="45720" rtlCol="0" anchor="t">
            <a:normAutofit/>
          </a:bodyPr>
          <a:lstStyle/>
          <a:p>
            <a:r>
              <a:rPr lang="en-US" sz="1800">
                <a:ea typeface="+mn-lt"/>
                <a:cs typeface="+mn-lt"/>
              </a:rPr>
              <a:t>Conduct longitudinal studies: To establish a stronger causal relationship between music and mental health, future research could employ longitudinal study designs that track individuals' mental health over time while monitoring their music listening habits.</a:t>
            </a:r>
          </a:p>
          <a:p>
            <a:pPr>
              <a:buClr>
                <a:srgbClr val="4A543E"/>
              </a:buClr>
            </a:pPr>
            <a:r>
              <a:rPr lang="en-US" sz="1800">
                <a:ea typeface="+mn-lt"/>
                <a:cs typeface="+mn-lt"/>
              </a:rPr>
              <a:t>Investigate the role of music therapy: Building upon the findings of this study, future research could explore the potential of music therapy as a complementary treatment approach for individuals with mental health conditions, such as anxiety and depression.</a:t>
            </a:r>
          </a:p>
          <a:p>
            <a:pPr>
              <a:buClr>
                <a:srgbClr val="4A543E"/>
              </a:buClr>
            </a:pPr>
            <a:r>
              <a:rPr lang="en-US" sz="1800">
                <a:ea typeface="+mn-lt"/>
                <a:cs typeface="+mn-lt"/>
              </a:rPr>
              <a:t>Examine the effects of music on other mental health conditions: The current study focused on anxiety, depression, insomnia, and OCD. Future research could expand the scope to investigate the impact of music on other mental health conditions, such as stress, trauma, or mood disorders.</a:t>
            </a:r>
          </a:p>
          <a:p>
            <a:pPr>
              <a:buClr>
                <a:srgbClr val="4A543E"/>
              </a:buClr>
            </a:pPr>
            <a:r>
              <a:rPr lang="en-US" sz="1800">
                <a:ea typeface="+mn-lt"/>
                <a:cs typeface="+mn-lt"/>
              </a:rPr>
              <a:t>Incorporate physiological and neurological measures: To gain a more comprehensive understanding of the mechanisms through which music influences mental health, future studies could incorporate physiological and neurological measures, such as brain activity, heart rate variability, and hormonal responses.</a:t>
            </a:r>
            <a:endParaRPr lang="en-US" sz="1800">
              <a:cs typeface="Arial"/>
            </a:endParaRPr>
          </a:p>
        </p:txBody>
      </p:sp>
    </p:spTree>
    <p:extLst>
      <p:ext uri="{BB962C8B-B14F-4D97-AF65-F5344CB8AC3E}">
        <p14:creationId xmlns:p14="http://schemas.microsoft.com/office/powerpoint/2010/main" val="2281539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32619" y="365125"/>
            <a:ext cx="11405419" cy="1365352"/>
          </a:xfrm>
        </p:spPr>
        <p:txBody>
          <a:bodyPr>
            <a:normAutofit fontScale="90000"/>
          </a:bodyPr>
          <a:lstStyle/>
          <a:p>
            <a:r>
              <a:rPr lang="en-US"/>
              <a:t>Music and Mental Health - Exploring the Connection </a:t>
            </a:r>
          </a:p>
        </p:txBody>
      </p:sp>
      <p:sp>
        <p:nvSpPr>
          <p:cNvPr id="14" name="Content Placeholder 13"/>
          <p:cNvSpPr>
            <a:spLocks noGrp="1"/>
          </p:cNvSpPr>
          <p:nvPr>
            <p:ph idx="1"/>
          </p:nvPr>
        </p:nvSpPr>
        <p:spPr>
          <a:xfrm>
            <a:off x="432619" y="1825624"/>
            <a:ext cx="11405419" cy="4958634"/>
          </a:xfrm>
        </p:spPr>
        <p:txBody>
          <a:bodyPr vert="horz" lIns="91440" tIns="45720" rIns="91440" bIns="45720" rtlCol="0" anchor="t">
            <a:normAutofit/>
          </a:bodyPr>
          <a:lstStyle/>
          <a:p>
            <a:r>
              <a:rPr lang="en-US" sz="1800">
                <a:cs typeface="Arial"/>
              </a:rPr>
              <a:t>Music is an integral part of daily life for millions of people worldwide, known for its entertainment value and potential therapeutic effects. Recent studies suggest music can significantly impact mental health, influencing emotions, stress levels, and overall psychological well-being.</a:t>
            </a:r>
          </a:p>
          <a:p>
            <a:r>
              <a:rPr lang="en-US" sz="1800">
                <a:cs typeface="Arial"/>
              </a:rPr>
              <a:t>The primary objective of this project is to explore the causal relationship between music listening habits—such as the duration of listening, preferred genres, and the choice of streaming services—and anxiety levels among individuals. By identifying patterns and potential influences, this research aims to contribute to a better understanding of how music listening might be effectively utilized as a part of mental health management strategies</a:t>
            </a:r>
          </a:p>
          <a:p>
            <a:r>
              <a:rPr lang="en-US" sz="1800">
                <a:cs typeface="Arial"/>
              </a:rPr>
              <a:t>Using a dataset comprising responses from a diverse group regarding their music-listening behaviors and reported anxiety levels, we employed statistical methods to analyze the data. The analysis began with basic descriptive statistics and correlation analysis, advancing to more sophisticated inferential techniques such as Ordinary Least Squares (OLS) regression to examine potential causal links. Various tests and modifications were applied to address the challenges of multicollinearity and non-normality in the data, ensuring our findings' robustness.</a:t>
            </a:r>
          </a:p>
          <a:p>
            <a:r>
              <a:rPr lang="en-US" sz="1800">
                <a:cs typeface="Arial"/>
              </a:rPr>
              <a:t>The goal is to establish a robust statistical model to serve as a future research foundation. Initially, we seek to determine if there is a significant association between music listening patterns and anxiety levels, setting the stage for further studies that could delve deeper into causal relationships and explore the effectiveness of tailored music therapy interventions</a:t>
            </a:r>
          </a:p>
          <a:p>
            <a:endParaRPr lang="en-US" sz="1800">
              <a:cs typeface="Arial"/>
            </a:endParaRPr>
          </a:p>
        </p:txBody>
      </p:sp>
    </p:spTree>
    <p:extLst>
      <p:ext uri="{BB962C8B-B14F-4D97-AF65-F5344CB8AC3E}">
        <p14:creationId xmlns:p14="http://schemas.microsoft.com/office/powerpoint/2010/main" val="49949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Title and Content Layout with Chart"/>
          <p:cNvSpPr>
            <a:spLocks noGrp="1"/>
          </p:cNvSpPr>
          <p:nvPr>
            <p:ph type="title"/>
          </p:nvPr>
        </p:nvSpPr>
        <p:spPr/>
        <p:txBody>
          <a:bodyPr/>
          <a:lstStyle/>
          <a:p>
            <a:r>
              <a:rPr lang="en-US"/>
              <a:t>Literature Review</a:t>
            </a:r>
          </a:p>
        </p:txBody>
      </p:sp>
      <p:sp>
        <p:nvSpPr>
          <p:cNvPr id="4" name="Content Placeholder 3">
            <a:extLst>
              <a:ext uri="{FF2B5EF4-FFF2-40B4-BE49-F238E27FC236}">
                <a16:creationId xmlns:a16="http://schemas.microsoft.com/office/drawing/2014/main" id="{FD360AAC-0D35-2093-1F43-C92D5B2047A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82640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Overview</a:t>
            </a:r>
          </a:p>
        </p:txBody>
      </p:sp>
      <p:sp>
        <p:nvSpPr>
          <p:cNvPr id="5" name="Content Placeholder 4">
            <a:extLst>
              <a:ext uri="{FF2B5EF4-FFF2-40B4-BE49-F238E27FC236}">
                <a16:creationId xmlns:a16="http://schemas.microsoft.com/office/drawing/2014/main" id="{CEA4B784-6137-5203-DD57-A8D7AC440E20}"/>
              </a:ext>
            </a:extLst>
          </p:cNvPr>
          <p:cNvSpPr>
            <a:spLocks noGrp="1"/>
          </p:cNvSpPr>
          <p:nvPr>
            <p:ph sz="half" idx="2"/>
          </p:nvPr>
        </p:nvSpPr>
        <p:spPr>
          <a:xfrm>
            <a:off x="838200" y="1825625"/>
            <a:ext cx="10515600" cy="4351338"/>
          </a:xfrm>
        </p:spPr>
        <p:txBody>
          <a:bodyPr>
            <a:normAutofit lnSpcReduction="10000"/>
          </a:bodyPr>
          <a:lstStyle/>
          <a:p>
            <a:pPr marL="0" indent="0">
              <a:buNone/>
            </a:pPr>
            <a:r>
              <a:rPr lang="en-US"/>
              <a:t>Source:</a:t>
            </a:r>
          </a:p>
          <a:p>
            <a:r>
              <a:rPr lang="en-US" sz="2400"/>
              <a:t>The dataset is sourced from a public Kaggle dataset titled "Music and Mental Health Analysis" by user Diksha Aswal. It was collected through a survey to explore the correlation between music listening habits and mental health parameters.</a:t>
            </a:r>
          </a:p>
          <a:p>
            <a:pPr marL="0" indent="0">
              <a:buNone/>
            </a:pPr>
            <a:r>
              <a:rPr lang="en-US" sz="2400"/>
              <a:t>Dataset Characteristics:</a:t>
            </a:r>
          </a:p>
          <a:p>
            <a:r>
              <a:rPr lang="en-US" sz="2400"/>
              <a:t>Participants: The dataset includes responses from 736 participants, representing a diverse demographic regarding age, gender, and geographical location.</a:t>
            </a:r>
          </a:p>
          <a:p>
            <a:r>
              <a:rPr lang="en-US" sz="2400"/>
              <a:t>Data Collection Method: Survey responses were collected online, asking participants about their music listening habits and mental health conditions.</a:t>
            </a:r>
          </a:p>
        </p:txBody>
      </p:sp>
    </p:spTree>
    <p:extLst>
      <p:ext uri="{BB962C8B-B14F-4D97-AF65-F5344CB8AC3E}">
        <p14:creationId xmlns:p14="http://schemas.microsoft.com/office/powerpoint/2010/main" val="2011172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Understanding Data </a:t>
            </a:r>
          </a:p>
        </p:txBody>
      </p:sp>
      <p:sp>
        <p:nvSpPr>
          <p:cNvPr id="5" name="Content Placeholder 4">
            <a:extLst>
              <a:ext uri="{FF2B5EF4-FFF2-40B4-BE49-F238E27FC236}">
                <a16:creationId xmlns:a16="http://schemas.microsoft.com/office/drawing/2014/main" id="{CEA4B784-6137-5203-DD57-A8D7AC440E20}"/>
              </a:ext>
            </a:extLst>
          </p:cNvPr>
          <p:cNvSpPr>
            <a:spLocks noGrp="1"/>
          </p:cNvSpPr>
          <p:nvPr>
            <p:ph sz="half" idx="2"/>
          </p:nvPr>
        </p:nvSpPr>
        <p:spPr/>
        <p:txBody>
          <a:bodyPr/>
          <a:lstStyle/>
          <a:p>
            <a:pPr marL="0" indent="0">
              <a:buNone/>
            </a:pPr>
            <a:r>
              <a:rPr lang="en-US" b="1"/>
              <a:t>Relevant Features for Analysis</a:t>
            </a:r>
          </a:p>
          <a:p>
            <a:r>
              <a:rPr lang="en-US" sz="2400"/>
              <a:t>Anxiety – 0 – 10: Primary Dependent variable </a:t>
            </a:r>
          </a:p>
          <a:p>
            <a:r>
              <a:rPr lang="en-US" sz="2400"/>
              <a:t>Music Listening Duration: hrs per day, Key Independent variable</a:t>
            </a:r>
          </a:p>
          <a:p>
            <a:r>
              <a:rPr lang="en-US" sz="2400"/>
              <a:t>Music Genre Preferences: Rock, Pop, Classical, etc.,</a:t>
            </a:r>
          </a:p>
          <a:p>
            <a:r>
              <a:rPr lang="en-US" sz="2400"/>
              <a:t>Streaming Services: Spotify, Apple Music, Pandora, etc.,</a:t>
            </a:r>
          </a:p>
        </p:txBody>
      </p:sp>
      <p:sp>
        <p:nvSpPr>
          <p:cNvPr id="7" name="Content Placeholder 6">
            <a:extLst>
              <a:ext uri="{FF2B5EF4-FFF2-40B4-BE49-F238E27FC236}">
                <a16:creationId xmlns:a16="http://schemas.microsoft.com/office/drawing/2014/main" id="{3FAAA456-0A0A-23D8-E821-757840A805BD}"/>
              </a:ext>
            </a:extLst>
          </p:cNvPr>
          <p:cNvSpPr>
            <a:spLocks noGrp="1"/>
          </p:cNvSpPr>
          <p:nvPr>
            <p:ph sz="half" idx="1"/>
          </p:nvPr>
        </p:nvSpPr>
        <p:spPr/>
        <p:txBody>
          <a:bodyPr/>
          <a:lstStyle/>
          <a:p>
            <a:pPr marL="0" indent="0">
              <a:buNone/>
            </a:pPr>
            <a:r>
              <a:rPr lang="en-US" b="1"/>
              <a:t>Variables Included</a:t>
            </a:r>
          </a:p>
          <a:p>
            <a:r>
              <a:rPr lang="en-US" sz="2400"/>
              <a:t>Demographic Information</a:t>
            </a:r>
          </a:p>
          <a:p>
            <a:r>
              <a:rPr lang="en-US" sz="2400"/>
              <a:t>Music Listening Habits</a:t>
            </a:r>
          </a:p>
          <a:p>
            <a:r>
              <a:rPr lang="en-US" sz="2400"/>
              <a:t>Mental Health Metrics</a:t>
            </a:r>
          </a:p>
          <a:p>
            <a:r>
              <a:rPr lang="en-US" sz="2400"/>
              <a:t>Involvement in music</a:t>
            </a:r>
          </a:p>
          <a:p>
            <a:r>
              <a:rPr lang="en-US" sz="2400"/>
              <a:t>preferences for different music genres</a:t>
            </a:r>
          </a:p>
        </p:txBody>
      </p:sp>
    </p:spTree>
    <p:extLst>
      <p:ext uri="{BB962C8B-B14F-4D97-AF65-F5344CB8AC3E}">
        <p14:creationId xmlns:p14="http://schemas.microsoft.com/office/powerpoint/2010/main" val="567019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110" y="1189702"/>
            <a:ext cx="4250915" cy="867697"/>
          </a:xfrm>
        </p:spPr>
        <p:txBody>
          <a:bodyPr anchor="b">
            <a:normAutofit/>
          </a:bodyPr>
          <a:lstStyle/>
          <a:p>
            <a:r>
              <a:rPr lang="en-US"/>
              <a:t>EDA</a:t>
            </a:r>
          </a:p>
        </p:txBody>
      </p:sp>
      <p:pic>
        <p:nvPicPr>
          <p:cNvPr id="5" name="Content Placeholder 4" descr="A screenshot of a computer screen&#10;&#10;Description automatically generated">
            <a:extLst>
              <a:ext uri="{FF2B5EF4-FFF2-40B4-BE49-F238E27FC236}">
                <a16:creationId xmlns:a16="http://schemas.microsoft.com/office/drawing/2014/main" id="{9B646966-3BC4-4E43-59DC-283121C28B99}"/>
              </a:ext>
            </a:extLst>
          </p:cNvPr>
          <p:cNvPicPr>
            <a:picLocks noGrp="1" noChangeAspect="1"/>
          </p:cNvPicPr>
          <p:nvPr>
            <p:ph idx="1"/>
          </p:nvPr>
        </p:nvPicPr>
        <p:blipFill>
          <a:blip r:embed="rId2"/>
          <a:stretch>
            <a:fillRect/>
          </a:stretch>
        </p:blipFill>
        <p:spPr>
          <a:xfrm>
            <a:off x="5492294" y="987425"/>
            <a:ext cx="5553988" cy="4873625"/>
          </a:xfrm>
          <a:noFill/>
        </p:spPr>
      </p:pic>
      <p:sp>
        <p:nvSpPr>
          <p:cNvPr id="11" name="Text Placeholder 3">
            <a:extLst>
              <a:ext uri="{FF2B5EF4-FFF2-40B4-BE49-F238E27FC236}">
                <a16:creationId xmlns:a16="http://schemas.microsoft.com/office/drawing/2014/main" id="{F3AC49B3-DC3C-EE11-2376-C5F4D1E100DE}"/>
              </a:ext>
            </a:extLst>
          </p:cNvPr>
          <p:cNvSpPr>
            <a:spLocks noGrp="1"/>
          </p:cNvSpPr>
          <p:nvPr>
            <p:ph type="body" sz="half" idx="2"/>
          </p:nvPr>
        </p:nvSpPr>
        <p:spPr>
          <a:xfrm>
            <a:off x="521110" y="2057399"/>
            <a:ext cx="4250915" cy="3803651"/>
          </a:xfrm>
        </p:spPr>
        <p:txBody>
          <a:bodyPr>
            <a:normAutofit lnSpcReduction="10000"/>
          </a:bodyPr>
          <a:lstStyle/>
          <a:p>
            <a:pPr marL="285750" indent="-285750">
              <a:buFont typeface="Arial" panose="020B0604020202020204" pitchFamily="34" charset="0"/>
              <a:buChar char="•"/>
            </a:pPr>
            <a:r>
              <a:rPr lang="en-US" b="1"/>
              <a:t>Anxiety and Depression</a:t>
            </a:r>
            <a:r>
              <a:rPr lang="en-US"/>
              <a:t>: A strong positive correlation (r = 0.52) was observed between anxiety and depression levels among participants. This suggests that individuals with higher anxiety levels tend also to experience higher levels of depression.</a:t>
            </a:r>
          </a:p>
          <a:p>
            <a:pPr marL="285750" indent="-285750">
              <a:buFont typeface="Arial" panose="020B0604020202020204" pitchFamily="34" charset="0"/>
              <a:buChar char="•"/>
            </a:pPr>
            <a:r>
              <a:rPr lang="en-US" b="1"/>
              <a:t>Depression and Insomnia</a:t>
            </a:r>
            <a:r>
              <a:rPr lang="en-US"/>
              <a:t>: A moderate positive correlation (r = 0.38) between depression and insomnia indicates that increases in depression scores are associated with higher levels of insomnia.</a:t>
            </a:r>
          </a:p>
          <a:p>
            <a:pPr marL="285750" indent="-285750">
              <a:buFont typeface="Arial" panose="020B0604020202020204" pitchFamily="34" charset="0"/>
              <a:buChar char="•"/>
            </a:pPr>
            <a:r>
              <a:rPr lang="en-US" b="1"/>
              <a:t>Age and Listening Hours</a:t>
            </a:r>
            <a:r>
              <a:rPr lang="en-US"/>
              <a:t>: Both age and hours spent listening to music per day showed weak correlations with anxiety, depression, and insomnia, suggesting these factors have less direct impact on mental health metrics within this dataset.</a:t>
            </a:r>
          </a:p>
        </p:txBody>
      </p:sp>
    </p:spTree>
    <p:extLst>
      <p:ext uri="{BB962C8B-B14F-4D97-AF65-F5344CB8AC3E}">
        <p14:creationId xmlns:p14="http://schemas.microsoft.com/office/powerpoint/2010/main" val="2025100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3F83-124C-44BC-B209-D83DF3A11682}"/>
              </a:ext>
            </a:extLst>
          </p:cNvPr>
          <p:cNvSpPr>
            <a:spLocks noGrp="1"/>
          </p:cNvSpPr>
          <p:nvPr>
            <p:ph type="title"/>
          </p:nvPr>
        </p:nvSpPr>
        <p:spPr/>
        <p:txBody>
          <a:bodyPr/>
          <a:lstStyle/>
          <a:p>
            <a:r>
              <a:rPr lang="en-US">
                <a:effectLst>
                  <a:outerShdw blurRad="38100" dist="19050" dir="2700000" algn="tl" rotWithShape="0">
                    <a:srgbClr val="000000">
                      <a:alpha val="40000"/>
                    </a:srgbClr>
                  </a:outerShdw>
                </a:effectLst>
                <a:cs typeface="Arial"/>
              </a:rPr>
              <a:t>Data Cleaning </a:t>
            </a:r>
            <a:endParaRPr lang="en-US"/>
          </a:p>
        </p:txBody>
      </p:sp>
      <p:sp>
        <p:nvSpPr>
          <p:cNvPr id="6" name="Content Placeholder 5">
            <a:extLst>
              <a:ext uri="{FF2B5EF4-FFF2-40B4-BE49-F238E27FC236}">
                <a16:creationId xmlns:a16="http://schemas.microsoft.com/office/drawing/2014/main" id="{5F43D22F-0579-1BF6-6F97-340B4DC96C5F}"/>
              </a:ext>
            </a:extLst>
          </p:cNvPr>
          <p:cNvSpPr>
            <a:spLocks noGrp="1"/>
          </p:cNvSpPr>
          <p:nvPr>
            <p:ph sz="half" idx="1"/>
          </p:nvPr>
        </p:nvSpPr>
        <p:spPr>
          <a:xfrm>
            <a:off x="838200" y="1825625"/>
            <a:ext cx="9980385" cy="4351338"/>
          </a:xfrm>
        </p:spPr>
        <p:txBody>
          <a:bodyPr vert="horz" lIns="91440" tIns="45720" rIns="91440" bIns="45720" rtlCol="0" anchor="t">
            <a:normAutofit/>
          </a:bodyPr>
          <a:lstStyle/>
          <a:p>
            <a:r>
              <a:rPr lang="en-US" sz="2000">
                <a:latin typeface="ArialMT"/>
              </a:rPr>
              <a:t>The dataset used in this study has 17 missing values from 7 variables, which were removed due to their low percentage (≈2% of the data) and lack of non-random pattern. </a:t>
            </a:r>
            <a:endParaRPr lang="en-US">
              <a:latin typeface="Arial" panose="020B0604020202020204"/>
              <a:cs typeface="Arial" panose="020B0604020202020204"/>
            </a:endParaRPr>
          </a:p>
          <a:p>
            <a:pPr>
              <a:buClr>
                <a:srgbClr val="4A543E"/>
              </a:buClr>
            </a:pPr>
            <a:r>
              <a:rPr lang="en-US" sz="2000">
                <a:latin typeface="ArialMT"/>
              </a:rPr>
              <a:t>However, the variable measuring beats per minute (BPM) has 107 missing values, accounting for approximately 15% of the dataset. To address this, regression imputation was used and two outliers in the BPM data were removed. </a:t>
            </a:r>
            <a:endParaRPr lang="en-US">
              <a:latin typeface="Arial" panose="020B0604020202020204"/>
              <a:cs typeface="Arial" panose="020B0604020202020204"/>
            </a:endParaRPr>
          </a:p>
          <a:p>
            <a:pPr>
              <a:buClr>
                <a:srgbClr val="4A543E"/>
              </a:buClr>
            </a:pPr>
            <a:r>
              <a:rPr lang="en-US" sz="2000">
                <a:latin typeface="ArialMT"/>
              </a:rPr>
              <a:t>Additionally, the response variable "music effect" had an imbalance issue, with only 17 "worsen" responses compared to 534 "improve" and 165 "no effect" responses. To mitigate this effect, the "no effect" and "worsen" levels were merged into one response level called "no improvement". </a:t>
            </a:r>
            <a:endParaRPr lang="en-US">
              <a:cs typeface="Arial" panose="020B0604020202020204"/>
            </a:endParaRPr>
          </a:p>
          <a:p>
            <a:pPr>
              <a:buClr>
                <a:srgbClr val="4A543E"/>
              </a:buClr>
            </a:pPr>
            <a:endParaRPr lang="en-US">
              <a:cs typeface="Arial" panose="020B0604020202020204"/>
            </a:endParaRPr>
          </a:p>
        </p:txBody>
      </p:sp>
    </p:spTree>
    <p:extLst>
      <p:ext uri="{BB962C8B-B14F-4D97-AF65-F5344CB8AC3E}">
        <p14:creationId xmlns:p14="http://schemas.microsoft.com/office/powerpoint/2010/main" val="2269167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FA6D5-CF9D-4009-F1CE-1A5717F02C4B}"/>
              </a:ext>
            </a:extLst>
          </p:cNvPr>
          <p:cNvSpPr>
            <a:spLocks noGrp="1"/>
          </p:cNvSpPr>
          <p:nvPr>
            <p:ph type="title"/>
          </p:nvPr>
        </p:nvSpPr>
        <p:spPr>
          <a:xfrm>
            <a:off x="3554730" y="274638"/>
            <a:ext cx="5080000" cy="1214120"/>
          </a:xfrm>
        </p:spPr>
        <p:txBody>
          <a:bodyPr anchor="ctr">
            <a:normAutofit/>
          </a:bodyPr>
          <a:lstStyle/>
          <a:p>
            <a:r>
              <a:rPr lang="en-US">
                <a:effectLst>
                  <a:outerShdw blurRad="38100" dist="19050" dir="2700000" algn="tl" rotWithShape="0">
                    <a:srgbClr val="000000">
                      <a:alpha val="40000"/>
                    </a:srgbClr>
                  </a:outerShdw>
                </a:effectLst>
              </a:rPr>
              <a:t>Hypothesis Testing </a:t>
            </a:r>
            <a:endParaRPr lang="en-US"/>
          </a:p>
        </p:txBody>
      </p:sp>
      <p:sp>
        <p:nvSpPr>
          <p:cNvPr id="17" name="Text Placeholder 2">
            <a:extLst>
              <a:ext uri="{FF2B5EF4-FFF2-40B4-BE49-F238E27FC236}">
                <a16:creationId xmlns:a16="http://schemas.microsoft.com/office/drawing/2014/main" id="{CA0FD947-D5E9-DFFD-FE56-B8555712F381}"/>
              </a:ext>
            </a:extLst>
          </p:cNvPr>
          <p:cNvSpPr>
            <a:spLocks noGrp="1"/>
          </p:cNvSpPr>
          <p:nvPr>
            <p:ph type="body" idx="1"/>
          </p:nvPr>
        </p:nvSpPr>
        <p:spPr>
          <a:xfrm>
            <a:off x="394608" y="5049430"/>
            <a:ext cx="5455556" cy="859063"/>
          </a:xfrm>
        </p:spPr>
        <p:txBody>
          <a:bodyPr>
            <a:normAutofit fontScale="55000" lnSpcReduction="20000"/>
          </a:bodyPr>
          <a:lstStyle/>
          <a:p>
            <a:r>
              <a:rPr lang="en-US" b="0">
                <a:ea typeface="+mn-lt"/>
                <a:cs typeface="+mn-lt"/>
              </a:rPr>
              <a:t>The P-value of 0.047 is below the conventional threshold of 0.05, indicating that we can reject the null hypothesis at the 5% significance level. </a:t>
            </a:r>
            <a:r>
              <a:rPr lang="en-US">
                <a:ea typeface="+mn-lt"/>
                <a:cs typeface="+mn-lt"/>
              </a:rPr>
              <a:t>This means that there is a statistically significant difference in anxiety levels between the two groups based on their music listening hours.</a:t>
            </a:r>
          </a:p>
        </p:txBody>
      </p:sp>
      <p:pic>
        <p:nvPicPr>
          <p:cNvPr id="5" name="Content Placeholder 4" descr="A computer screen shot of a program&#10;&#10;Description automatically generated">
            <a:extLst>
              <a:ext uri="{FF2B5EF4-FFF2-40B4-BE49-F238E27FC236}">
                <a16:creationId xmlns:a16="http://schemas.microsoft.com/office/drawing/2014/main" id="{F8F60558-EC48-E3F9-2B95-E05A75F802CF}"/>
              </a:ext>
            </a:extLst>
          </p:cNvPr>
          <p:cNvPicPr>
            <a:picLocks noGrp="1" noChangeAspect="1"/>
          </p:cNvPicPr>
          <p:nvPr>
            <p:ph sz="half" idx="2"/>
          </p:nvPr>
        </p:nvPicPr>
        <p:blipFill>
          <a:blip r:embed="rId2"/>
          <a:stretch>
            <a:fillRect/>
          </a:stretch>
        </p:blipFill>
        <p:spPr>
          <a:xfrm>
            <a:off x="-1270" y="1932623"/>
            <a:ext cx="6802120" cy="2722879"/>
          </a:xfrm>
          <a:noFill/>
        </p:spPr>
      </p:pic>
      <p:sp>
        <p:nvSpPr>
          <p:cNvPr id="4" name="Content Placeholder 3">
            <a:extLst>
              <a:ext uri="{FF2B5EF4-FFF2-40B4-BE49-F238E27FC236}">
                <a16:creationId xmlns:a16="http://schemas.microsoft.com/office/drawing/2014/main" id="{6446039E-899D-EEBE-E3DA-383A99B4089E}"/>
              </a:ext>
            </a:extLst>
          </p:cNvPr>
          <p:cNvSpPr>
            <a:spLocks noGrp="1"/>
          </p:cNvSpPr>
          <p:nvPr>
            <p:ph sz="quarter" idx="4"/>
          </p:nvPr>
        </p:nvSpPr>
        <p:spPr>
          <a:xfrm>
            <a:off x="6921183" y="1929765"/>
            <a:ext cx="5157787" cy="3978275"/>
          </a:xfrm>
        </p:spPr>
        <p:txBody>
          <a:bodyPr vert="horz" lIns="91440" tIns="45720" rIns="91440" bIns="45720" rtlCol="0" anchor="t">
            <a:normAutofit/>
          </a:bodyPr>
          <a:lstStyle/>
          <a:p>
            <a:r>
              <a:rPr lang="en-US">
                <a:latin typeface="Aptos"/>
              </a:rPr>
              <a:t>Null Hypothesis (H0): </a:t>
            </a:r>
            <a:br>
              <a:rPr lang="en-US">
                <a:latin typeface="Aptos"/>
              </a:rPr>
            </a:br>
            <a:r>
              <a:rPr lang="en-US">
                <a:latin typeface="Aptos"/>
              </a:rPr>
              <a:t>There is no difference in anxiety levels between individuals who listen to music for more than the median hours per day and those who listen less.</a:t>
            </a:r>
          </a:p>
          <a:p>
            <a:pPr>
              <a:buClr>
                <a:srgbClr val="4A543E"/>
              </a:buClr>
            </a:pPr>
            <a:r>
              <a:rPr lang="en-US">
                <a:latin typeface="Aptos"/>
              </a:rPr>
              <a:t>Alternative Hypothesis (H1): Individuals who listen to music for more than the median hours per day have different anxiety levels compared to those who listen less.</a:t>
            </a:r>
          </a:p>
          <a:p>
            <a:pPr>
              <a:buClr>
                <a:srgbClr val="4A543E"/>
              </a:buClr>
            </a:pPr>
            <a:endParaRPr lang="en-US">
              <a:latin typeface="Aptos"/>
            </a:endParaRPr>
          </a:p>
        </p:txBody>
      </p:sp>
    </p:spTree>
    <p:extLst>
      <p:ext uri="{BB962C8B-B14F-4D97-AF65-F5344CB8AC3E}">
        <p14:creationId xmlns:p14="http://schemas.microsoft.com/office/powerpoint/2010/main" val="2642707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B09F-C537-43AF-CB02-9BE621968305}"/>
              </a:ext>
            </a:extLst>
          </p:cNvPr>
          <p:cNvSpPr>
            <a:spLocks noGrp="1"/>
          </p:cNvSpPr>
          <p:nvPr>
            <p:ph type="title"/>
          </p:nvPr>
        </p:nvSpPr>
        <p:spPr>
          <a:xfrm>
            <a:off x="3299279" y="174852"/>
            <a:ext cx="5372100" cy="1143000"/>
          </a:xfrm>
        </p:spPr>
        <p:txBody>
          <a:bodyPr/>
          <a:lstStyle/>
          <a:p>
            <a:r>
              <a:rPr lang="en-US">
                <a:effectLst>
                  <a:outerShdw blurRad="38100" dist="19050" dir="2700000" algn="tl" rotWithShape="0">
                    <a:srgbClr val="000000">
                      <a:alpha val="40000"/>
                    </a:srgbClr>
                  </a:outerShdw>
                </a:effectLst>
                <a:cs typeface="Arial"/>
              </a:rPr>
              <a:t>Analysis of Variance </a:t>
            </a:r>
          </a:p>
        </p:txBody>
      </p:sp>
      <p:sp>
        <p:nvSpPr>
          <p:cNvPr id="4" name="Content Placeholder 3">
            <a:extLst>
              <a:ext uri="{FF2B5EF4-FFF2-40B4-BE49-F238E27FC236}">
                <a16:creationId xmlns:a16="http://schemas.microsoft.com/office/drawing/2014/main" id="{AFC1B8F3-96B2-A0CE-BECF-007634B2F1EF}"/>
              </a:ext>
            </a:extLst>
          </p:cNvPr>
          <p:cNvSpPr>
            <a:spLocks noGrp="1"/>
          </p:cNvSpPr>
          <p:nvPr>
            <p:ph sz="half" idx="2"/>
          </p:nvPr>
        </p:nvSpPr>
        <p:spPr>
          <a:xfrm>
            <a:off x="750207" y="1967139"/>
            <a:ext cx="10862128" cy="1574347"/>
          </a:xfrm>
        </p:spPr>
        <p:txBody>
          <a:bodyPr vert="horz" lIns="91440" tIns="45720" rIns="91440" bIns="45720" rtlCol="0" anchor="t">
            <a:normAutofit/>
          </a:bodyPr>
          <a:lstStyle/>
          <a:p>
            <a:r>
              <a:rPr lang="en-US" sz="1800">
                <a:ea typeface="+mn-lt"/>
                <a:cs typeface="+mn-lt"/>
              </a:rPr>
              <a:t>Since we have observed that the top three favorite genres were Rock, Pop and metal. We perform </a:t>
            </a:r>
            <a:r>
              <a:rPr lang="en-US" sz="1800" err="1">
                <a:ea typeface="+mn-lt"/>
                <a:cs typeface="+mn-lt"/>
              </a:rPr>
              <a:t>anova</a:t>
            </a:r>
            <a:r>
              <a:rPr lang="en-US" sz="1800">
                <a:ea typeface="+mn-lt"/>
                <a:cs typeface="+mn-lt"/>
              </a:rPr>
              <a:t> test to check whether there are significant differences in Anxiety and Depression for different levels of the variables </a:t>
            </a:r>
            <a:endParaRPr lang="en-US">
              <a:ea typeface="+mn-lt"/>
              <a:cs typeface="+mn-lt"/>
            </a:endParaRPr>
          </a:p>
        </p:txBody>
      </p:sp>
      <p:sp>
        <p:nvSpPr>
          <p:cNvPr id="5" name="Text Placeholder 4">
            <a:extLst>
              <a:ext uri="{FF2B5EF4-FFF2-40B4-BE49-F238E27FC236}">
                <a16:creationId xmlns:a16="http://schemas.microsoft.com/office/drawing/2014/main" id="{A8CF2FF0-87A5-935E-0040-8727322DAEF3}"/>
              </a:ext>
            </a:extLst>
          </p:cNvPr>
          <p:cNvSpPr>
            <a:spLocks noGrp="1"/>
          </p:cNvSpPr>
          <p:nvPr>
            <p:ph type="body" sz="quarter" idx="3"/>
          </p:nvPr>
        </p:nvSpPr>
        <p:spPr>
          <a:xfrm>
            <a:off x="746807" y="5226505"/>
            <a:ext cx="5774643" cy="1566634"/>
          </a:xfrm>
        </p:spPr>
        <p:txBody>
          <a:bodyPr>
            <a:normAutofit/>
          </a:bodyPr>
          <a:lstStyle/>
          <a:p>
            <a:r>
              <a:rPr lang="en-US">
                <a:cs typeface="Arial"/>
              </a:rPr>
              <a:t>Result :</a:t>
            </a:r>
            <a:br>
              <a:rPr lang="en-US">
                <a:cs typeface="Arial"/>
              </a:rPr>
            </a:br>
            <a:br>
              <a:rPr lang="en-US">
                <a:cs typeface="Arial"/>
              </a:rPr>
            </a:br>
            <a:r>
              <a:rPr lang="en-US" sz="1200" b="0">
                <a:solidFill>
                  <a:srgbClr val="111111"/>
                </a:solidFill>
                <a:cs typeface="Arial"/>
              </a:rPr>
              <a:t>The ANOVA results suggest that there are significant differences in anxiety and depression scores across different frequencies of listening to Metal and Pop music. However, for Rock music, while there is some indication of a difference, it is not statistically significant at the conventional alpha level of 0.05.</a:t>
            </a:r>
            <a:endParaRPr lang="en-US" sz="1200" b="0">
              <a:cs typeface="Arial"/>
            </a:endParaRPr>
          </a:p>
        </p:txBody>
      </p:sp>
      <p:pic>
        <p:nvPicPr>
          <p:cNvPr id="7" name="Content Placeholder 6" descr="A screenshot of a computer&#10;&#10;Description automatically generated">
            <a:extLst>
              <a:ext uri="{FF2B5EF4-FFF2-40B4-BE49-F238E27FC236}">
                <a16:creationId xmlns:a16="http://schemas.microsoft.com/office/drawing/2014/main" id="{D7D3151B-5358-6E98-2DF8-BBFD3BCA5968}"/>
              </a:ext>
            </a:extLst>
          </p:cNvPr>
          <p:cNvPicPr>
            <a:picLocks noGrp="1" noChangeAspect="1"/>
          </p:cNvPicPr>
          <p:nvPr>
            <p:ph sz="quarter" idx="4"/>
          </p:nvPr>
        </p:nvPicPr>
        <p:blipFill>
          <a:blip r:embed="rId2"/>
          <a:stretch>
            <a:fillRect/>
          </a:stretch>
        </p:blipFill>
        <p:spPr>
          <a:xfrm>
            <a:off x="4148592" y="2563391"/>
            <a:ext cx="6518500" cy="3357270"/>
          </a:xfrm>
        </p:spPr>
      </p:pic>
    </p:spTree>
    <p:extLst>
      <p:ext uri="{BB962C8B-B14F-4D97-AF65-F5344CB8AC3E}">
        <p14:creationId xmlns:p14="http://schemas.microsoft.com/office/powerpoint/2010/main" val="3146004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heet music design templat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Sheet music design slides.potx" id="{09D230C4-ED1F-4782-ABA0-B528A81E30C6}" vid="{782C1FB5-44AD-41D7-B4F1-9A54F55FAEF7}"/>
    </a:ext>
  </a:extLst>
</a:theme>
</file>

<file path=ppt/theme/theme2.xml><?xml version="1.0" encoding="utf-8"?>
<a:theme xmlns:a="http://schemas.openxmlformats.org/drawingml/2006/main" name="Office Them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Sheet music design template</Template>
  <TotalTime>0</TotalTime>
  <Words>1385</Words>
  <Application>Microsoft Office PowerPoint</Application>
  <PresentationFormat>Widescreen</PresentationFormat>
  <Paragraphs>64</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vt:lpstr>
      <vt:lpstr>Arial</vt:lpstr>
      <vt:lpstr>ArialMT</vt:lpstr>
      <vt:lpstr>Sheet music design template</vt:lpstr>
      <vt:lpstr>Effects of Music on Mental Health </vt:lpstr>
      <vt:lpstr>Music and Mental Health - Exploring the Connection </vt:lpstr>
      <vt:lpstr>Literature Review</vt:lpstr>
      <vt:lpstr>Data Overview</vt:lpstr>
      <vt:lpstr>Understanding Data </vt:lpstr>
      <vt:lpstr>EDA</vt:lpstr>
      <vt:lpstr>Data Cleaning </vt:lpstr>
      <vt:lpstr>Hypothesis Testing </vt:lpstr>
      <vt:lpstr>Analysis of Variance </vt:lpstr>
      <vt:lpstr>Binary Logit model with Backward selection process </vt:lpstr>
      <vt:lpstr>Test for Normality and Multi-Collinearity </vt:lpstr>
      <vt:lpstr>Conclusion </vt:lpstr>
      <vt:lpstr>Future Scope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Effects of Music on Mental Health </dc:title>
  <dc:creator>Ramavarapu, Sai Vamsi Krishna</dc:creator>
  <cp:lastModifiedBy>manoj mashetty</cp:lastModifiedBy>
  <cp:revision>2</cp:revision>
  <dcterms:created xsi:type="dcterms:W3CDTF">2024-04-30T16:43:08Z</dcterms:created>
  <dcterms:modified xsi:type="dcterms:W3CDTF">2024-05-01T02:45:00Z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74067200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