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5"/>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7FFC2-FF22-4416-8FDA-1ED967EC40A3}" v="12" dt="2024-06-12T09:31:20.3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15-06-2024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2</a:t>
            </a:fld>
            <a:endParaRPr lang="en-IN"/>
          </a:p>
        </p:txBody>
      </p:sp>
    </p:spTree>
    <p:extLst>
      <p:ext uri="{BB962C8B-B14F-4D97-AF65-F5344CB8AC3E}">
        <p14:creationId xmlns:p14="http://schemas.microsoft.com/office/powerpoint/2010/main" val="210367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238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487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71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801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138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642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577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95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304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6070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246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02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7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29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4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625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73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644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15400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12926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43100" y="24612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3225448"/>
            <a:ext cx="79248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5">
                    <a:lumMod val="50000"/>
                  </a:schemeClr>
                </a:solidFill>
                <a:latin typeface="Sitka Small Semibold" pitchFamily="2" charset="0"/>
              </a:rPr>
              <a:t>B.RAMA MALLIKA</a:t>
            </a:r>
            <a:endParaRPr spc="15" dirty="0">
              <a:solidFill>
                <a:schemeClr val="accent5">
                  <a:lumMod val="50000"/>
                </a:schemeClr>
              </a:solidFill>
              <a:latin typeface="Sitka Small Semibold"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dirty="0"/>
          </a:p>
        </p:txBody>
      </p:sp>
      <p:sp>
        <p:nvSpPr>
          <p:cNvPr id="8" name="object 8"/>
          <p:cNvSpPr txBox="1"/>
          <p:nvPr/>
        </p:nvSpPr>
        <p:spPr>
          <a:xfrm>
            <a:off x="4800600" y="4458113"/>
            <a:ext cx="6324600" cy="1331134"/>
          </a:xfrm>
          <a:prstGeom prst="rect">
            <a:avLst/>
          </a:prstGeom>
        </p:spPr>
        <p:txBody>
          <a:bodyPr vert="horz" wrap="square" lIns="0" tIns="12700" rIns="0" bIns="0" rtlCol="0">
            <a:spAutoFit/>
          </a:bodyPr>
          <a:lstStyle/>
          <a:p>
            <a:pPr marL="12700">
              <a:spcBef>
                <a:spcPts val="100"/>
              </a:spcBef>
            </a:pPr>
            <a:r>
              <a:rPr lang="en-IN" sz="2800" dirty="0">
                <a:solidFill>
                  <a:srgbClr val="0070C0"/>
                </a:solidFill>
                <a:effectLst>
                  <a:outerShdw blurRad="50800" dist="38100" dir="2700000" algn="tl" rotWithShape="0">
                    <a:prstClr val="black">
                      <a:alpha val="40000"/>
                    </a:prstClr>
                  </a:outerShdw>
                </a:effectLst>
                <a:latin typeface="Sitka Small Semibold" pitchFamily="2" charset="0"/>
              </a:rPr>
              <a:t>FINAL PROJECT </a:t>
            </a:r>
          </a:p>
          <a:p>
            <a:pPr marL="12700">
              <a:spcBef>
                <a:spcPts val="100"/>
              </a:spcBef>
            </a:pPr>
            <a:r>
              <a:rPr lang="en-IN" sz="2800" dirty="0">
                <a:solidFill>
                  <a:schemeClr val="tx1">
                    <a:lumMod val="95000"/>
                    <a:lumOff val="5000"/>
                  </a:schemeClr>
                </a:solidFill>
                <a:effectLst>
                  <a:outerShdw blurRad="50800" dist="38100" dir="2700000" algn="tl" rotWithShape="0">
                    <a:prstClr val="black">
                      <a:alpha val="40000"/>
                    </a:prstClr>
                  </a:outerShdw>
                </a:effectLst>
                <a:latin typeface="Sitka Small Semibold" pitchFamily="2" charset="0"/>
              </a:rPr>
              <a:t>KEYLOGGER AND SECURITY</a:t>
            </a:r>
          </a:p>
          <a:p>
            <a:pPr marL="12700">
              <a:lnSpc>
                <a:spcPct val="100000"/>
              </a:lnSpc>
              <a:spcBef>
                <a:spcPts val="100"/>
              </a:spcBef>
            </a:pP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normAutofit fontScale="90000"/>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7467600" y="3695472"/>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1143000"/>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idx="1"/>
          </p:nvPr>
        </p:nvSpPr>
        <p:spPr>
          <a:xfrm>
            <a:off x="2553315" y="2758767"/>
            <a:ext cx="6334126" cy="2462213"/>
          </a:xfrm>
        </p:spPr>
        <p:txBody>
          <a:bodyPr>
            <a:normAutofit/>
          </a:bodyPr>
          <a:lstStyle/>
          <a:p>
            <a:pPr marL="342900" indent="-342900" algn="just">
              <a:buFont typeface="Wingdings" panose="05000000000000000000" pitchFamily="2" charset="2"/>
              <a:buChar char="ü"/>
            </a:pPr>
            <a:r>
              <a:rPr lang="en-US" sz="2600" b="1" dirty="0"/>
              <a:t>To </a:t>
            </a:r>
            <a:r>
              <a:rPr lang="en-US" sz="2600" b="1" dirty="0" err="1"/>
              <a:t>secuetre</a:t>
            </a:r>
            <a:r>
              <a:rPr lang="en-US" sz="2600" b="1" dirty="0"/>
              <a:t> accounts in a system or computer.</a:t>
            </a:r>
          </a:p>
          <a:p>
            <a:pPr marL="342900" indent="-342900" algn="just">
              <a:buFont typeface="Wingdings" panose="05000000000000000000" pitchFamily="2" charset="2"/>
              <a:buChar char="ü"/>
            </a:pPr>
            <a:r>
              <a:rPr lang="en-US" sz="2600" b="1" dirty="0"/>
              <a:t>In this solution the </a:t>
            </a:r>
            <a:r>
              <a:rPr lang="en-US" sz="2600" b="1" dirty="0" err="1"/>
              <a:t>muose</a:t>
            </a:r>
            <a:r>
              <a:rPr lang="en-US" sz="2600" b="1" dirty="0"/>
              <a:t> and keyboard control and it store in a txt file what we type on keyboard</a:t>
            </a:r>
            <a:r>
              <a:rPr lang="en-US" sz="3200" b="1" dirty="0"/>
              <a:t>.</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988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1619587" y="23050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10" name="Content Placeholder 6">
            <a:extLst>
              <a:ext uri="{FF2B5EF4-FFF2-40B4-BE49-F238E27FC236}">
                <a16:creationId xmlns:a16="http://schemas.microsoft.com/office/drawing/2014/main" id="{7F7C8F6D-EE6F-591E-FC0B-87D41CD27175}"/>
              </a:ext>
            </a:extLst>
          </p:cNvPr>
          <p:cNvGraphicFramePr>
            <a:graphicFrameLocks noGrp="1"/>
          </p:cNvGraphicFramePr>
          <p:nvPr>
            <p:extLst>
              <p:ext uri="{D42A27DB-BD31-4B8C-83A1-F6EECF244321}">
                <p14:modId xmlns:p14="http://schemas.microsoft.com/office/powerpoint/2010/main" val="3296575608"/>
              </p:ext>
            </p:extLst>
          </p:nvPr>
        </p:nvGraphicFramePr>
        <p:xfrm>
          <a:off x="1684081" y="1371600"/>
          <a:ext cx="7981156"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666875"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466725" y="3039171"/>
            <a:ext cx="9286875" cy="677108"/>
          </a:xfrm>
        </p:spPr>
        <p:txBody>
          <a:bodyPr/>
          <a:lstStyle/>
          <a:p>
            <a:r>
              <a:rPr lang="en-US" sz="4400" dirty="0"/>
              <a:t>KEYLOGGER AND SECURITY</a:t>
            </a:r>
            <a:endParaRPr lang="en-IN"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11062" y="85893"/>
            <a:ext cx="10018713" cy="175259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8" name="Content Placeholder 3">
            <a:extLst>
              <a:ext uri="{FF2B5EF4-FFF2-40B4-BE49-F238E27FC236}">
                <a16:creationId xmlns:a16="http://schemas.microsoft.com/office/drawing/2014/main" id="{AA1155DA-9934-0292-618F-9159E8B926DD}"/>
              </a:ext>
            </a:extLst>
          </p:cNvPr>
          <p:cNvGraphicFramePr>
            <a:graphicFrameLocks noGrp="1"/>
          </p:cNvGraphicFramePr>
          <p:nvPr>
            <p:extLst>
              <p:ext uri="{D42A27DB-BD31-4B8C-83A1-F6EECF244321}">
                <p14:modId xmlns:p14="http://schemas.microsoft.com/office/powerpoint/2010/main" val="4269074154"/>
              </p:ext>
            </p:extLst>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75021" y="31930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916" y="54693"/>
            <a:ext cx="10018713" cy="17525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idx="1"/>
          </p:nvPr>
        </p:nvSpPr>
        <p:spPr>
          <a:xfrm>
            <a:off x="1230152" y="1758313"/>
            <a:ext cx="6940869" cy="2215991"/>
          </a:xfrm>
        </p:spPr>
        <p:txBody>
          <a:bodyPr>
            <a:normAutofit fontScale="92500"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68377"/>
            <a:ext cx="10018713" cy="175259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idx="1"/>
          </p:nvPr>
        </p:nvSpPr>
        <p:spPr>
          <a:xfrm>
            <a:off x="1447800" y="1892100"/>
            <a:ext cx="6791325" cy="3960283"/>
          </a:xfrm>
        </p:spPr>
        <p:txBody>
          <a:bodyPr>
            <a:normAutofit fontScale="775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2"/>
          <a:stretch>
            <a:fillRect/>
          </a:stretch>
        </p:blipFill>
        <p:spPr>
          <a:xfrm>
            <a:off x="4953000" y="2637980"/>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3"/>
          <a:stretch>
            <a:fillRect/>
          </a:stretch>
        </p:blipFill>
        <p:spPr>
          <a:xfrm>
            <a:off x="4843462" y="3072846"/>
            <a:ext cx="2482068" cy="17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2523982" y="1005241"/>
            <a:ext cx="30480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idx="1"/>
          </p:nvPr>
        </p:nvSpPr>
        <p:spPr>
          <a:xfrm>
            <a:off x="1219200" y="2195797"/>
            <a:ext cx="8897368" cy="3016210"/>
          </a:xfrm>
        </p:spPr>
        <p:txBody>
          <a:bodyPr>
            <a:normAutofit fontScale="92500"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idx="1"/>
          </p:nvPr>
        </p:nvSpPr>
        <p:spPr>
          <a:xfrm>
            <a:off x="3352800" y="2209800"/>
            <a:ext cx="5486400" cy="4001095"/>
          </a:xfrm>
        </p:spPr>
        <p:txBody>
          <a:bodyPr>
            <a:normAutofit fontScale="47500" lnSpcReduction="20000"/>
          </a:bodyPr>
          <a:lstStyle/>
          <a:p>
            <a:r>
              <a:rPr lang="en-IN" sz="3400" b="1" dirty="0"/>
              <a:t>import </a:t>
            </a:r>
            <a:r>
              <a:rPr lang="en-IN" sz="3400" b="1" dirty="0" err="1"/>
              <a:t>tkinter</a:t>
            </a:r>
            <a:r>
              <a:rPr lang="en-IN" sz="3400" b="1" dirty="0"/>
              <a:t> as </a:t>
            </a:r>
            <a:r>
              <a:rPr lang="en-IN" sz="3400" b="1" dirty="0" err="1"/>
              <a:t>tk</a:t>
            </a:r>
            <a:endParaRPr lang="en-IN" sz="3400" b="1" dirty="0"/>
          </a:p>
          <a:p>
            <a:r>
              <a:rPr lang="en-IN" sz="3400" b="1" dirty="0"/>
              <a:t>from </a:t>
            </a:r>
            <a:r>
              <a:rPr lang="en-IN" sz="3400" b="1" dirty="0" err="1"/>
              <a:t>tkinter</a:t>
            </a:r>
            <a:r>
              <a:rPr lang="en-IN" sz="3400" b="1" dirty="0"/>
              <a:t> import *</a:t>
            </a:r>
          </a:p>
          <a:p>
            <a:r>
              <a:rPr lang="en-IN" sz="3400" b="1" dirty="0"/>
              <a:t>from </a:t>
            </a:r>
            <a:r>
              <a:rPr lang="en-IN" sz="3400" b="1" dirty="0" err="1"/>
              <a:t>pynput</a:t>
            </a:r>
            <a:r>
              <a:rPr lang="en-IN" sz="3400" b="1" dirty="0"/>
              <a:t> import keyboard</a:t>
            </a:r>
          </a:p>
          <a:p>
            <a:r>
              <a:rPr lang="en-IN" sz="3400" b="1" dirty="0"/>
              <a:t>import </a:t>
            </a:r>
            <a:r>
              <a:rPr lang="en-IN" sz="3400" b="1" dirty="0" err="1"/>
              <a:t>json</a:t>
            </a:r>
            <a:endParaRPr lang="en-IN" sz="3400" b="1" dirty="0"/>
          </a:p>
          <a:p>
            <a:endParaRPr lang="en-IN" sz="3400" b="1" dirty="0"/>
          </a:p>
          <a:p>
            <a:r>
              <a:rPr lang="en-IN" sz="3400" b="1" dirty="0" err="1"/>
              <a:t>keys_used</a:t>
            </a:r>
            <a:r>
              <a:rPr lang="en-IN" sz="3400" b="1" dirty="0"/>
              <a:t> = []</a:t>
            </a:r>
          </a:p>
          <a:p>
            <a:r>
              <a:rPr lang="en-IN" sz="3400" b="1" dirty="0"/>
              <a:t>flag = False</a:t>
            </a:r>
          </a:p>
          <a:p>
            <a:r>
              <a:rPr lang="en-IN" sz="3400" b="1" dirty="0"/>
              <a:t>keys = ""</a:t>
            </a:r>
          </a:p>
          <a:p>
            <a:endParaRPr lang="en-IN" sz="3400" b="1" dirty="0"/>
          </a:p>
          <a:p>
            <a:r>
              <a:rPr lang="en-IN" sz="3400" b="1" dirty="0"/>
              <a:t>def </a:t>
            </a:r>
            <a:r>
              <a:rPr lang="en-IN" sz="3400" b="1" dirty="0" err="1"/>
              <a:t>generate_text_log</a:t>
            </a:r>
            <a:r>
              <a:rPr lang="en-IN" sz="3400" b="1" dirty="0"/>
              <a:t>(key):</a:t>
            </a:r>
          </a:p>
          <a:p>
            <a:r>
              <a:rPr lang="en-IN" sz="3400" b="1" dirty="0"/>
              <a:t>    with open('key_log.txt', "w+") as keys:</a:t>
            </a:r>
          </a:p>
          <a:p>
            <a:r>
              <a:rPr lang="en-IN" sz="3400" b="1" dirty="0"/>
              <a:t>        </a:t>
            </a:r>
            <a:r>
              <a:rPr lang="en-IN" sz="3400" b="1" dirty="0" err="1"/>
              <a:t>keys.write</a:t>
            </a:r>
            <a:r>
              <a:rPr lang="en-IN" sz="3400" b="1" dirty="0"/>
              <a:t>(key)</a:t>
            </a:r>
          </a:p>
          <a:p>
            <a:endParaRPr lang="en-IN" sz="20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normAutofit fontScale="90000"/>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normAutofit fontScale="90000"/>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247</TotalTime>
  <Words>712</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Inter</vt:lpstr>
      <vt:lpstr>Sitka Small Semibold</vt:lpstr>
      <vt:lpstr>Trebuchet MS</vt:lpstr>
      <vt:lpstr>Wingdings</vt:lpstr>
      <vt:lpstr>Parallax</vt:lpstr>
      <vt:lpstr>B.RAMA MALLIKA</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Mallika</dc:creator>
  <cp:lastModifiedBy>Ramamallika Bonagiri</cp:lastModifiedBy>
  <cp:revision>9</cp:revision>
  <dcterms:created xsi:type="dcterms:W3CDTF">2024-06-03T05:48:59Z</dcterms:created>
  <dcterms:modified xsi:type="dcterms:W3CDTF">2024-06-15T13:09:07Z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