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1" r:id="rId1"/>
  </p:sldMasterIdLst>
  <p:notesMasterIdLst>
    <p:notesMasterId r:id="rId15"/>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custLinFactNeighborX="6620" custLinFactNeighborY="4504">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custLinFactNeighborX="0" custLinFactNeighborY="-24138">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0112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82877" y="924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01611" y="27975"/>
        <a:ext cx="6722821" cy="346292"/>
      </dsp:txXfrm>
    </dsp:sp>
    <dsp:sp modelId="{4E3FA896-3C96-4E8C-8520-DEF6B3F51C64}">
      <dsp:nvSpPr>
        <dsp:cNvPr id="0" name=""/>
        <dsp:cNvSpPr/>
      </dsp:nvSpPr>
      <dsp:spPr>
        <a:xfrm>
          <a:off x="0" y="79080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82877" y="598921"/>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01611" y="617655"/>
        <a:ext cx="6722821" cy="346292"/>
      </dsp:txXfrm>
    </dsp:sp>
    <dsp:sp modelId="{E8242749-3559-43B1-B4DE-0F9212422515}">
      <dsp:nvSpPr>
        <dsp:cNvPr id="0" name=""/>
        <dsp:cNvSpPr/>
      </dsp:nvSpPr>
      <dsp:spPr>
        <a:xfrm>
          <a:off x="0" y="1380481"/>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14844" y="1205886"/>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33578" y="1224620"/>
        <a:ext cx="6722821" cy="346292"/>
      </dsp:txXfrm>
    </dsp:sp>
    <dsp:sp modelId="{496E6517-4980-4EC9-A396-32CBD0797034}">
      <dsp:nvSpPr>
        <dsp:cNvPr id="0" name=""/>
        <dsp:cNvSpPr/>
      </dsp:nvSpPr>
      <dsp:spPr>
        <a:xfrm>
          <a:off x="0" y="1953217"/>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82877" y="177828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01611" y="1797016"/>
        <a:ext cx="6722821" cy="346292"/>
      </dsp:txXfrm>
    </dsp:sp>
    <dsp:sp modelId="{2D769025-E9E3-40C6-BD44-075BFB578E82}">
      <dsp:nvSpPr>
        <dsp:cNvPr id="0" name=""/>
        <dsp:cNvSpPr/>
      </dsp:nvSpPr>
      <dsp:spPr>
        <a:xfrm>
          <a:off x="0" y="255984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82877" y="236796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01611" y="2386696"/>
        <a:ext cx="6722821" cy="346292"/>
      </dsp:txXfrm>
    </dsp:sp>
    <dsp:sp modelId="{FED8AE8F-0AFF-42F9-B0B8-8CE702CB0969}">
      <dsp:nvSpPr>
        <dsp:cNvPr id="0" name=""/>
        <dsp:cNvSpPr/>
      </dsp:nvSpPr>
      <dsp:spPr>
        <a:xfrm>
          <a:off x="0" y="3149522"/>
          <a:ext cx="9657556" cy="32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82877" y="2957642"/>
          <a:ext cx="6760289"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01611" y="2976376"/>
        <a:ext cx="672282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2944115" y="1983955"/>
          <a:ext cx="1924917" cy="86534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Modelling</a:t>
          </a:r>
        </a:p>
      </dsp:txBody>
      <dsp:txXfrm>
        <a:off x="2986358" y="2026198"/>
        <a:ext cx="1840431" cy="780860"/>
      </dsp:txXfrm>
    </dsp:sp>
    <dsp:sp modelId="{DA583868-6DD2-44F6-855A-A89772E52EC8}">
      <dsp:nvSpPr>
        <dsp:cNvPr id="0" name=""/>
        <dsp:cNvSpPr/>
      </dsp:nvSpPr>
      <dsp:spPr>
        <a:xfrm rot="16200000">
          <a:off x="3400546" y="1477927"/>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3111078" y="415"/>
          <a:ext cx="1590990"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Threat modelling</a:t>
          </a:r>
        </a:p>
      </dsp:txBody>
      <dsp:txXfrm>
        <a:off x="3158502" y="47839"/>
        <a:ext cx="1496142" cy="876636"/>
      </dsp:txXfrm>
    </dsp:sp>
    <dsp:sp modelId="{B02D8259-CDC0-47D3-A863-C8774AA360BA}">
      <dsp:nvSpPr>
        <dsp:cNvPr id="0" name=""/>
        <dsp:cNvSpPr/>
      </dsp:nvSpPr>
      <dsp:spPr>
        <a:xfrm rot="20082078">
          <a:off x="4792714" y="1853671"/>
          <a:ext cx="609745" cy="0"/>
        </a:xfrm>
        <a:custGeom>
          <a:avLst/>
          <a:gdLst/>
          <a:ahLst/>
          <a:cxnLst/>
          <a:rect l="0" t="0" r="0" b="0"/>
          <a:pathLst>
            <a:path>
              <a:moveTo>
                <a:pt x="0" y="0"/>
              </a:moveTo>
              <a:lnTo>
                <a:pt x="60974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5373221" y="768935"/>
          <a:ext cx="198324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Attack chain analysis</a:t>
          </a:r>
        </a:p>
      </dsp:txBody>
      <dsp:txXfrm>
        <a:off x="5420645" y="816359"/>
        <a:ext cx="1888399" cy="876636"/>
      </dsp:txXfrm>
    </dsp:sp>
    <dsp:sp modelId="{F63DAE2A-CEE0-4F00-B8C0-372D6A837670}">
      <dsp:nvSpPr>
        <dsp:cNvPr id="0" name=""/>
        <dsp:cNvSpPr/>
      </dsp:nvSpPr>
      <dsp:spPr>
        <a:xfrm rot="1187838">
          <a:off x="4862830" y="2798621"/>
          <a:ext cx="209852" cy="0"/>
        </a:xfrm>
        <a:custGeom>
          <a:avLst/>
          <a:gdLst/>
          <a:ahLst/>
          <a:cxnLst/>
          <a:rect l="0" t="0" r="0" b="0"/>
          <a:pathLst>
            <a:path>
              <a:moveTo>
                <a:pt x="0" y="0"/>
              </a:moveTo>
              <a:lnTo>
                <a:pt x="209852"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066481" y="2692672"/>
          <a:ext cx="1912697"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Behavioural modelling</a:t>
          </a:r>
        </a:p>
      </dsp:txBody>
      <dsp:txXfrm>
        <a:off x="5113905" y="2740096"/>
        <a:ext cx="1817849" cy="876636"/>
      </dsp:txXfrm>
    </dsp:sp>
    <dsp:sp modelId="{E05F3E78-0E8B-4B4B-B2FD-55CE37D794F8}">
      <dsp:nvSpPr>
        <dsp:cNvPr id="0" name=""/>
        <dsp:cNvSpPr/>
      </dsp:nvSpPr>
      <dsp:spPr>
        <a:xfrm rot="5400000">
          <a:off x="3400546" y="3355329"/>
          <a:ext cx="1012055" cy="0"/>
        </a:xfrm>
        <a:custGeom>
          <a:avLst/>
          <a:gdLst/>
          <a:ahLst/>
          <a:cxnLst/>
          <a:rect l="0" t="0" r="0" b="0"/>
          <a:pathLst>
            <a:path>
              <a:moveTo>
                <a:pt x="0" y="0"/>
              </a:moveTo>
              <a:lnTo>
                <a:pt x="1012055"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2701976" y="3861356"/>
          <a:ext cx="2409194"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Risk assessment</a:t>
          </a:r>
        </a:p>
      </dsp:txBody>
      <dsp:txXfrm>
        <a:off x="2749400" y="3908780"/>
        <a:ext cx="2314346" cy="876636"/>
      </dsp:txXfrm>
    </dsp:sp>
    <dsp:sp modelId="{E5184D91-0271-4994-9CE3-FE5CD5499900}">
      <dsp:nvSpPr>
        <dsp:cNvPr id="0" name=""/>
        <dsp:cNvSpPr/>
      </dsp:nvSpPr>
      <dsp:spPr>
        <a:xfrm rot="9863928">
          <a:off x="2304641" y="2772977"/>
          <a:ext cx="651474" cy="0"/>
        </a:xfrm>
        <a:custGeom>
          <a:avLst/>
          <a:gdLst/>
          <a:ahLst/>
          <a:cxnLst/>
          <a:rect l="0" t="0" r="0" b="0"/>
          <a:pathLst>
            <a:path>
              <a:moveTo>
                <a:pt x="0" y="0"/>
              </a:moveTo>
              <a:lnTo>
                <a:pt x="651474"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670831" y="2604616"/>
          <a:ext cx="1645811"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Network traffic analysis</a:t>
          </a:r>
        </a:p>
      </dsp:txBody>
      <dsp:txXfrm>
        <a:off x="718255" y="2652040"/>
        <a:ext cx="1550963" cy="876636"/>
      </dsp:txXfrm>
    </dsp:sp>
    <dsp:sp modelId="{E32A33EE-A661-49C7-BF3E-8A1F45288B12}">
      <dsp:nvSpPr>
        <dsp:cNvPr id="0" name=""/>
        <dsp:cNvSpPr/>
      </dsp:nvSpPr>
      <dsp:spPr>
        <a:xfrm rot="12528216">
          <a:off x="2390204" y="1796638"/>
          <a:ext cx="777557" cy="0"/>
        </a:xfrm>
        <a:custGeom>
          <a:avLst/>
          <a:gdLst/>
          <a:ahLst/>
          <a:cxnLst/>
          <a:rect l="0" t="0" r="0" b="0"/>
          <a:pathLst>
            <a:path>
              <a:moveTo>
                <a:pt x="0" y="0"/>
              </a:moveTo>
              <a:lnTo>
                <a:pt x="777557"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791076" y="670725"/>
          <a:ext cx="1647229" cy="9714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Scenario modelling</a:t>
          </a:r>
        </a:p>
      </dsp:txBody>
      <dsp:txXfrm>
        <a:off x="838500" y="718149"/>
        <a:ext cx="1552381" cy="8766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15-06-2024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2</a:t>
            </a:fld>
            <a:endParaRPr lang="en-IN"/>
          </a:p>
        </p:txBody>
      </p:sp>
    </p:spTree>
    <p:extLst>
      <p:ext uri="{BB962C8B-B14F-4D97-AF65-F5344CB8AC3E}">
        <p14:creationId xmlns:p14="http://schemas.microsoft.com/office/powerpoint/2010/main" val="210367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238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487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8871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8015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138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642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577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095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304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6070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246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02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71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295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14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625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73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644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15400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12926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43100" y="246129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2979227"/>
            <a:ext cx="79248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chemeClr val="accent5">
                    <a:lumMod val="50000"/>
                  </a:schemeClr>
                </a:solidFill>
                <a:latin typeface="Sitka Small Semibold" pitchFamily="2" charset="0"/>
              </a:rPr>
              <a:t>B.MEENAKSHI</a:t>
            </a:r>
            <a:br>
              <a:rPr lang="en-US" spc="15" dirty="0">
                <a:solidFill>
                  <a:schemeClr val="accent5">
                    <a:lumMod val="50000"/>
                  </a:schemeClr>
                </a:solidFill>
                <a:latin typeface="Sitka Small Semibold" pitchFamily="2" charset="0"/>
              </a:rPr>
            </a:br>
            <a:endParaRPr spc="15" dirty="0">
              <a:solidFill>
                <a:schemeClr val="accent5">
                  <a:lumMod val="50000"/>
                </a:schemeClr>
              </a:solidFill>
              <a:latin typeface="Sitka Small Semibold" pitchFamily="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dirty="0"/>
          </a:p>
        </p:txBody>
      </p:sp>
      <p:sp>
        <p:nvSpPr>
          <p:cNvPr id="8" name="object 8"/>
          <p:cNvSpPr txBox="1"/>
          <p:nvPr/>
        </p:nvSpPr>
        <p:spPr>
          <a:xfrm>
            <a:off x="4800600" y="4458113"/>
            <a:ext cx="6324600" cy="1331134"/>
          </a:xfrm>
          <a:prstGeom prst="rect">
            <a:avLst/>
          </a:prstGeom>
        </p:spPr>
        <p:txBody>
          <a:bodyPr vert="horz" wrap="square" lIns="0" tIns="12700" rIns="0" bIns="0" rtlCol="0">
            <a:spAutoFit/>
          </a:bodyPr>
          <a:lstStyle/>
          <a:p>
            <a:pPr marL="12700">
              <a:spcBef>
                <a:spcPts val="100"/>
              </a:spcBef>
            </a:pPr>
            <a:r>
              <a:rPr lang="en-IN" sz="2800" dirty="0">
                <a:solidFill>
                  <a:srgbClr val="0070C0"/>
                </a:solidFill>
                <a:effectLst>
                  <a:outerShdw blurRad="50800" dist="38100" dir="2700000" algn="tl" rotWithShape="0">
                    <a:prstClr val="black">
                      <a:alpha val="40000"/>
                    </a:prstClr>
                  </a:outerShdw>
                </a:effectLst>
                <a:latin typeface="Sitka Small Semibold" pitchFamily="2" charset="0"/>
              </a:rPr>
              <a:t>FINAL PROJECT </a:t>
            </a:r>
          </a:p>
          <a:p>
            <a:pPr marL="12700">
              <a:spcBef>
                <a:spcPts val="100"/>
              </a:spcBef>
            </a:pPr>
            <a:r>
              <a:rPr lang="en-IN" sz="2800" dirty="0">
                <a:solidFill>
                  <a:schemeClr val="tx1">
                    <a:lumMod val="95000"/>
                    <a:lumOff val="5000"/>
                  </a:schemeClr>
                </a:solidFill>
                <a:effectLst>
                  <a:outerShdw blurRad="50800" dist="38100" dir="2700000" algn="tl" rotWithShape="0">
                    <a:prstClr val="black">
                      <a:alpha val="40000"/>
                    </a:prstClr>
                  </a:outerShdw>
                </a:effectLst>
                <a:latin typeface="Sitka Small Semibold" pitchFamily="2" charset="0"/>
              </a:rPr>
              <a:t>KEYLOGGER AND SECURITY</a:t>
            </a:r>
          </a:p>
          <a:p>
            <a:pPr marL="12700">
              <a:lnSpc>
                <a:spcPct val="100000"/>
              </a:lnSpc>
              <a:spcBef>
                <a:spcPts val="100"/>
              </a:spcBef>
            </a:pPr>
            <a:endParaRPr sz="2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normAutofit fontScale="90000"/>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7467600" y="3695472"/>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57200" y="1143000"/>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idx="1"/>
          </p:nvPr>
        </p:nvSpPr>
        <p:spPr>
          <a:xfrm>
            <a:off x="2553315" y="2758767"/>
            <a:ext cx="6334126" cy="2462213"/>
          </a:xfrm>
        </p:spPr>
        <p:txBody>
          <a:bodyPr>
            <a:normAutofit/>
          </a:bodyPr>
          <a:lstStyle/>
          <a:p>
            <a:pPr marL="342900" indent="-342900" algn="just">
              <a:buFont typeface="Wingdings" panose="05000000000000000000" pitchFamily="2" charset="2"/>
              <a:buChar char="ü"/>
            </a:pPr>
            <a:r>
              <a:rPr lang="en-US" sz="2600" b="1" dirty="0"/>
              <a:t>To </a:t>
            </a:r>
            <a:r>
              <a:rPr lang="en-US" sz="2600" b="1" dirty="0" err="1"/>
              <a:t>secuetre</a:t>
            </a:r>
            <a:r>
              <a:rPr lang="en-US" sz="2600" b="1" dirty="0"/>
              <a:t> accounts in a system or computer.</a:t>
            </a:r>
          </a:p>
          <a:p>
            <a:pPr marL="342900" indent="-342900" algn="just">
              <a:buFont typeface="Wingdings" panose="05000000000000000000" pitchFamily="2" charset="2"/>
              <a:buChar char="ü"/>
            </a:pPr>
            <a:r>
              <a:rPr lang="en-US" sz="2600" b="1" dirty="0"/>
              <a:t>In this solution the </a:t>
            </a:r>
            <a:r>
              <a:rPr lang="en-US" sz="2600" b="1" dirty="0" err="1"/>
              <a:t>muose</a:t>
            </a:r>
            <a:r>
              <a:rPr lang="en-US" sz="2600" b="1" dirty="0"/>
              <a:t> and keyboard control and it store in a txt file what we type on keyboard</a:t>
            </a:r>
            <a:r>
              <a:rPr lang="en-US" sz="3200" b="1" dirty="0"/>
              <a:t>.</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988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1619587" y="23050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10" name="Content Placeholder 6">
            <a:extLst>
              <a:ext uri="{FF2B5EF4-FFF2-40B4-BE49-F238E27FC236}">
                <a16:creationId xmlns:a16="http://schemas.microsoft.com/office/drawing/2014/main" id="{7F7C8F6D-EE6F-591E-FC0B-87D41CD27175}"/>
              </a:ext>
            </a:extLst>
          </p:cNvPr>
          <p:cNvGraphicFramePr>
            <a:graphicFrameLocks noGrp="1"/>
          </p:cNvGraphicFramePr>
          <p:nvPr>
            <p:extLst>
              <p:ext uri="{D42A27DB-BD31-4B8C-83A1-F6EECF244321}">
                <p14:modId xmlns:p14="http://schemas.microsoft.com/office/powerpoint/2010/main" val="3296575608"/>
              </p:ext>
            </p:extLst>
          </p:nvPr>
        </p:nvGraphicFramePr>
        <p:xfrm>
          <a:off x="1684081" y="1371600"/>
          <a:ext cx="7981156"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666875"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466725" y="3039171"/>
            <a:ext cx="9286875" cy="677108"/>
          </a:xfrm>
        </p:spPr>
        <p:txBody>
          <a:bodyPr/>
          <a:lstStyle/>
          <a:p>
            <a:r>
              <a:rPr lang="en-US" sz="4400" dirty="0"/>
              <a:t>KEYLOGGER AND SECURITY</a:t>
            </a:r>
            <a:endParaRPr lang="en-IN"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11062" y="85893"/>
            <a:ext cx="10018713" cy="175259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8" name="Content Placeholder 3">
            <a:extLst>
              <a:ext uri="{FF2B5EF4-FFF2-40B4-BE49-F238E27FC236}">
                <a16:creationId xmlns:a16="http://schemas.microsoft.com/office/drawing/2014/main" id="{AA1155DA-9934-0292-618F-9159E8B926DD}"/>
              </a:ext>
            </a:extLst>
          </p:cNvPr>
          <p:cNvGraphicFramePr>
            <a:graphicFrameLocks noGrp="1"/>
          </p:cNvGraphicFramePr>
          <p:nvPr>
            <p:extLst>
              <p:ext uri="{D42A27DB-BD31-4B8C-83A1-F6EECF244321}">
                <p14:modId xmlns:p14="http://schemas.microsoft.com/office/powerpoint/2010/main" val="4269074154"/>
              </p:ext>
            </p:extLst>
          </p:nvPr>
        </p:nvGraphicFramePr>
        <p:xfrm>
          <a:off x="223837" y="2049815"/>
          <a:ext cx="9657556" cy="348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75021" y="31930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916" y="54693"/>
            <a:ext cx="10018713" cy="17525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idx="1"/>
          </p:nvPr>
        </p:nvSpPr>
        <p:spPr>
          <a:xfrm>
            <a:off x="1230152" y="1758313"/>
            <a:ext cx="6940869" cy="2215991"/>
          </a:xfrm>
        </p:spPr>
        <p:txBody>
          <a:bodyPr>
            <a:normAutofit fontScale="92500"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168377"/>
            <a:ext cx="10018713" cy="175259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idx="1"/>
          </p:nvPr>
        </p:nvSpPr>
        <p:spPr>
          <a:xfrm>
            <a:off x="1447800" y="1892100"/>
            <a:ext cx="6791325" cy="3960283"/>
          </a:xfrm>
        </p:spPr>
        <p:txBody>
          <a:bodyPr>
            <a:normAutofit fontScale="77500" lnSpcReduction="2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2"/>
          <a:stretch>
            <a:fillRect/>
          </a:stretch>
        </p:blipFill>
        <p:spPr>
          <a:xfrm>
            <a:off x="4953000" y="2637980"/>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3"/>
          <a:stretch>
            <a:fillRect/>
          </a:stretch>
        </p:blipFill>
        <p:spPr>
          <a:xfrm>
            <a:off x="4843462" y="3072846"/>
            <a:ext cx="2482068" cy="17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2523982" y="1005241"/>
            <a:ext cx="30480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idx="1"/>
          </p:nvPr>
        </p:nvSpPr>
        <p:spPr>
          <a:xfrm>
            <a:off x="1219200" y="2195797"/>
            <a:ext cx="8897368" cy="3016210"/>
          </a:xfrm>
        </p:spPr>
        <p:txBody>
          <a:bodyPr>
            <a:normAutofit fontScale="92500"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idx="1"/>
          </p:nvPr>
        </p:nvSpPr>
        <p:spPr>
          <a:xfrm>
            <a:off x="3352800" y="2209800"/>
            <a:ext cx="5486400" cy="4001095"/>
          </a:xfrm>
        </p:spPr>
        <p:txBody>
          <a:bodyPr>
            <a:normAutofit fontScale="47500" lnSpcReduction="20000"/>
          </a:bodyPr>
          <a:lstStyle/>
          <a:p>
            <a:r>
              <a:rPr lang="en-IN" sz="3400" b="1" dirty="0"/>
              <a:t>import </a:t>
            </a:r>
            <a:r>
              <a:rPr lang="en-IN" sz="3400" b="1" dirty="0" err="1"/>
              <a:t>tkinter</a:t>
            </a:r>
            <a:r>
              <a:rPr lang="en-IN" sz="3400" b="1" dirty="0"/>
              <a:t> as </a:t>
            </a:r>
            <a:r>
              <a:rPr lang="en-IN" sz="3400" b="1" dirty="0" err="1"/>
              <a:t>tk</a:t>
            </a:r>
            <a:endParaRPr lang="en-IN" sz="3400" b="1" dirty="0"/>
          </a:p>
          <a:p>
            <a:r>
              <a:rPr lang="en-IN" sz="3400" b="1" dirty="0"/>
              <a:t>from </a:t>
            </a:r>
            <a:r>
              <a:rPr lang="en-IN" sz="3400" b="1" dirty="0" err="1"/>
              <a:t>tkinter</a:t>
            </a:r>
            <a:r>
              <a:rPr lang="en-IN" sz="3400" b="1" dirty="0"/>
              <a:t> import *</a:t>
            </a:r>
          </a:p>
          <a:p>
            <a:r>
              <a:rPr lang="en-IN" sz="3400" b="1" dirty="0"/>
              <a:t>from </a:t>
            </a:r>
            <a:r>
              <a:rPr lang="en-IN" sz="3400" b="1" dirty="0" err="1"/>
              <a:t>pynput</a:t>
            </a:r>
            <a:r>
              <a:rPr lang="en-IN" sz="3400" b="1" dirty="0"/>
              <a:t> import keyboard</a:t>
            </a:r>
          </a:p>
          <a:p>
            <a:r>
              <a:rPr lang="en-IN" sz="3400" b="1" dirty="0"/>
              <a:t>import </a:t>
            </a:r>
            <a:r>
              <a:rPr lang="en-IN" sz="3400" b="1" dirty="0" err="1"/>
              <a:t>json</a:t>
            </a:r>
            <a:endParaRPr lang="en-IN" sz="3400" b="1" dirty="0"/>
          </a:p>
          <a:p>
            <a:endParaRPr lang="en-IN" sz="3400" b="1" dirty="0"/>
          </a:p>
          <a:p>
            <a:r>
              <a:rPr lang="en-IN" sz="3400" b="1" dirty="0" err="1"/>
              <a:t>keys_used</a:t>
            </a:r>
            <a:r>
              <a:rPr lang="en-IN" sz="3400" b="1" dirty="0"/>
              <a:t> = []</a:t>
            </a:r>
          </a:p>
          <a:p>
            <a:r>
              <a:rPr lang="en-IN" sz="3400" b="1" dirty="0"/>
              <a:t>flag = False</a:t>
            </a:r>
          </a:p>
          <a:p>
            <a:r>
              <a:rPr lang="en-IN" sz="3400" b="1" dirty="0"/>
              <a:t>keys = ""</a:t>
            </a:r>
          </a:p>
          <a:p>
            <a:endParaRPr lang="en-IN" sz="3400" b="1" dirty="0"/>
          </a:p>
          <a:p>
            <a:r>
              <a:rPr lang="en-IN" sz="3400" b="1" dirty="0"/>
              <a:t>def </a:t>
            </a:r>
            <a:r>
              <a:rPr lang="en-IN" sz="3400" b="1" dirty="0" err="1"/>
              <a:t>generate_text_log</a:t>
            </a:r>
            <a:r>
              <a:rPr lang="en-IN" sz="3400" b="1" dirty="0"/>
              <a:t>(key):</a:t>
            </a:r>
          </a:p>
          <a:p>
            <a:r>
              <a:rPr lang="en-IN" sz="3400" b="1" dirty="0"/>
              <a:t>    with open('key_log.txt', "w+") as keys:</a:t>
            </a:r>
          </a:p>
          <a:p>
            <a:r>
              <a:rPr lang="en-IN" sz="3400" b="1" dirty="0"/>
              <a:t>        </a:t>
            </a:r>
            <a:r>
              <a:rPr lang="en-IN" sz="3400" b="1" dirty="0" err="1"/>
              <a:t>keys.write</a:t>
            </a:r>
            <a:r>
              <a:rPr lang="en-IN" sz="3400" b="1" dirty="0"/>
              <a:t>(key)</a:t>
            </a:r>
          </a:p>
          <a:p>
            <a:endParaRPr lang="en-IN" sz="20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normAutofit fontScale="90000"/>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normAutofit fontScale="90000"/>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251</TotalTime>
  <Words>712</Words>
  <Application>Microsoft Office PowerPoint</Application>
  <PresentationFormat>Widescreen</PresentationFormat>
  <Paragraphs>71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Corbel</vt:lpstr>
      <vt:lpstr>Inter</vt:lpstr>
      <vt:lpstr>Sitka Small Semibold</vt:lpstr>
      <vt:lpstr>Trebuchet MS</vt:lpstr>
      <vt:lpstr>Wingdings</vt:lpstr>
      <vt:lpstr>Parallax</vt:lpstr>
      <vt:lpstr>B.MEENAKSHI </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Mallika</dc:creator>
  <cp:lastModifiedBy>MEENAKSHI NAIDU</cp:lastModifiedBy>
  <cp:revision>10</cp:revision>
  <dcterms:created xsi:type="dcterms:W3CDTF">2024-06-03T05:48:59Z</dcterms:created>
  <dcterms:modified xsi:type="dcterms:W3CDTF">2024-06-15T16:34:31Z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