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CF03-B2D7-49FE-930C-769E23B75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222"/>
            <a:ext cx="12192000" cy="773953"/>
          </a:xfrm>
        </p:spPr>
        <p:txBody>
          <a:bodyPr>
            <a:noAutofit/>
          </a:bodyPr>
          <a:lstStyle/>
          <a:p>
            <a:pPr algn="ctr"/>
            <a:r>
              <a:rPr lang="en-US" sz="4000" i="1" u="sng" dirty="0">
                <a:solidFill>
                  <a:schemeClr val="accent6">
                    <a:lumMod val="75000"/>
                  </a:schemeClr>
                </a:solidFill>
              </a:rPr>
              <a:t>Training Session - DYNAMO</a:t>
            </a:r>
            <a:endParaRPr lang="en-SG" sz="4000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495BC-2C8E-44B6-B28C-8ED7CDE45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66837"/>
              </p:ext>
            </p:extLst>
          </p:nvPr>
        </p:nvGraphicFramePr>
        <p:xfrm>
          <a:off x="1779451" y="1313297"/>
          <a:ext cx="9353778" cy="3029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638687094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3919784366"/>
                    </a:ext>
                  </a:extLst>
                </a:gridCol>
                <a:gridCol w="4784681">
                  <a:extLst>
                    <a:ext uri="{9D8B030D-6E8A-4147-A177-3AD203B41FA5}">
                      <a16:colId xmlns:a16="http://schemas.microsoft.com/office/drawing/2014/main" val="1071154555"/>
                    </a:ext>
                  </a:extLst>
                </a:gridCol>
              </a:tblGrid>
              <a:tr h="757395">
                <a:tc>
                  <a:txBody>
                    <a:bodyPr/>
                    <a:lstStyle/>
                    <a:p>
                      <a:pPr lvl="0"/>
                      <a:r>
                        <a:rPr lang="en-US" sz="2800" dirty="0"/>
                        <a:t>NO.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2800" dirty="0"/>
                        <a:t>TOPIC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2800" dirty="0"/>
                        <a:t>FOCUS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75930"/>
                  </a:ext>
                </a:extLst>
              </a:tr>
              <a:tr h="757395">
                <a:tc>
                  <a:txBody>
                    <a:bodyPr/>
                    <a:lstStyle/>
                    <a:p>
                      <a:pPr lvl="0"/>
                      <a:endParaRPr lang="en-SG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28870"/>
                  </a:ext>
                </a:extLst>
              </a:tr>
              <a:tr h="75739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85659"/>
                  </a:ext>
                </a:extLst>
              </a:tr>
              <a:tr h="75739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173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B95B3C4-50CD-4269-886C-6F88599988AA}"/>
              </a:ext>
            </a:extLst>
          </p:cNvPr>
          <p:cNvSpPr/>
          <p:nvPr/>
        </p:nvSpPr>
        <p:spPr>
          <a:xfrm>
            <a:off x="2053578" y="2200980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2575-FB52-4887-826C-DA865ABBE2C0}"/>
              </a:ext>
            </a:extLst>
          </p:cNvPr>
          <p:cNvSpPr/>
          <p:nvPr/>
        </p:nvSpPr>
        <p:spPr>
          <a:xfrm>
            <a:off x="3024267" y="2928728"/>
            <a:ext cx="27453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Standard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AB566-12C7-4DEC-8222-308C8860DBA9}"/>
              </a:ext>
            </a:extLst>
          </p:cNvPr>
          <p:cNvSpPr/>
          <p:nvPr/>
        </p:nvSpPr>
        <p:spPr>
          <a:xfrm>
            <a:off x="2053578" y="2899360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DF4F7-A8AF-4623-B59B-01EDA2FBB325}"/>
              </a:ext>
            </a:extLst>
          </p:cNvPr>
          <p:cNvSpPr/>
          <p:nvPr/>
        </p:nvSpPr>
        <p:spPr>
          <a:xfrm>
            <a:off x="3052385" y="3609512"/>
            <a:ext cx="25010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Operation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E0792-FFBC-42C4-95F2-CC7A5EBE7464}"/>
              </a:ext>
            </a:extLst>
          </p:cNvPr>
          <p:cNvSpPr/>
          <p:nvPr/>
        </p:nvSpPr>
        <p:spPr>
          <a:xfrm>
            <a:off x="2053578" y="3578333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AD9B6B-A635-4F76-9F8E-603F40DA8AF8}"/>
              </a:ext>
            </a:extLst>
          </p:cNvPr>
          <p:cNvSpPr/>
          <p:nvPr/>
        </p:nvSpPr>
        <p:spPr>
          <a:xfrm>
            <a:off x="3121384" y="2220842"/>
            <a:ext cx="26677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Clean Up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309F91-282B-4871-915C-C16C1DA80F4C}"/>
              </a:ext>
            </a:extLst>
          </p:cNvPr>
          <p:cNvSpPr/>
          <p:nvPr/>
        </p:nvSpPr>
        <p:spPr>
          <a:xfrm>
            <a:off x="6376058" y="2897951"/>
            <a:ext cx="24480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Legends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View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437E2-1A4B-4EF7-BDAC-78D42189623D}"/>
              </a:ext>
            </a:extLst>
          </p:cNvPr>
          <p:cNvSpPr/>
          <p:nvPr/>
        </p:nvSpPr>
        <p:spPr>
          <a:xfrm>
            <a:off x="6376058" y="3641461"/>
            <a:ext cx="25494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and Set Parameters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Import/Export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C74D5-FDE7-4582-8576-56E2074EC7FC}"/>
              </a:ext>
            </a:extLst>
          </p:cNvPr>
          <p:cNvSpPr/>
          <p:nvPr/>
        </p:nvSpPr>
        <p:spPr>
          <a:xfrm>
            <a:off x="6376058" y="2024859"/>
            <a:ext cx="24480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FFF9C-9F90-4D4D-8454-93B7021E101F}"/>
              </a:ext>
            </a:extLst>
          </p:cNvPr>
          <p:cNvSpPr/>
          <p:nvPr/>
        </p:nvSpPr>
        <p:spPr>
          <a:xfrm>
            <a:off x="8388986" y="2053511"/>
            <a:ext cx="2650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Rooms Related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Hide/Unhide Link Levels &amp; Grids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23DA9-2179-435A-B608-1810E3CB37E9}"/>
              </a:ext>
            </a:extLst>
          </p:cNvPr>
          <p:cNvSpPr/>
          <p:nvPr/>
        </p:nvSpPr>
        <p:spPr>
          <a:xfrm>
            <a:off x="4427686" y="4773189"/>
            <a:ext cx="52866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     - 4 April 2019 (Thursday)</a:t>
            </a:r>
          </a:p>
          <a:p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     </a:t>
            </a: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- 5:15pm to 6:30pm</a:t>
            </a:r>
          </a:p>
          <a:p>
            <a:r>
              <a:rPr lang="en-US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VDC BIM ROOM , L02 NCC SITE OFFICE</a:t>
            </a:r>
            <a:endParaRPr 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835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Training Session - DYNAMO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Naung</dc:creator>
  <cp:lastModifiedBy>Gan. Chee Meng</cp:lastModifiedBy>
  <cp:revision>14</cp:revision>
  <dcterms:created xsi:type="dcterms:W3CDTF">2019-03-13T05:29:06Z</dcterms:created>
  <dcterms:modified xsi:type="dcterms:W3CDTF">2019-04-01T01:25:35Z</dcterms:modified>
</cp:coreProperties>
</file>