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2" r:id="rId4"/>
    <p:sldId id="263" r:id="rId5"/>
    <p:sldId id="259" r:id="rId6"/>
    <p:sldId id="264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10DFB-4800-4908-8039-C52A8B08DA75}" type="datetimeFigureOut">
              <a:rPr lang="en-SG" smtClean="0"/>
              <a:t>3/10/2018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19077-D107-442A-9BE9-200C6FA3D8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723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19077-D107-442A-9BE9-200C6FA3D8E5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257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19077-D107-442A-9BE9-200C6FA3D8E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83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8799-7A79-4BBB-9B98-0C2D1A4BC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F0BDE-EAB7-4C1A-8B58-AD6359DA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2913B-DAD0-4DF8-A251-8EA63EDA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7F30-A053-4671-9807-48022E51F570}" type="datetimeFigureOut">
              <a:rPr lang="en-SG" smtClean="0"/>
              <a:t>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C89CC-B912-4FB3-9AEC-D1938431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76C7D-954F-4840-9307-C08A08F5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B216-E4C5-49E4-B757-F3911421AF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6D9B-31FB-42CB-957E-1566DA98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A5002-7C0C-4B94-98FF-8D8BBD979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604B6-4B30-4786-A853-E1CEECB2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7F30-A053-4671-9807-48022E51F570}" type="datetimeFigureOut">
              <a:rPr lang="en-SG" smtClean="0"/>
              <a:t>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A356D-FB92-4984-9711-CC6E00BF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8BE52-140A-4478-B94F-E3854D4F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B216-E4C5-49E4-B757-F3911421AF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45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65886-021D-45D6-A000-D41FFCFD4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A9E96-F7BA-46A0-8723-77645561C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27721-A5C1-4F60-8A57-B84276F5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7F30-A053-4671-9807-48022E51F570}" type="datetimeFigureOut">
              <a:rPr lang="en-SG" smtClean="0"/>
              <a:t>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88B13-E9DF-4316-9295-FF57EB8B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5C95E-45E6-4B93-93E4-87E1B9D3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B216-E4C5-49E4-B757-F3911421AF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43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B22C-B4D5-4F2A-87AB-BE3ACC8E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BE8E-FF2D-4FD7-ADAF-B232ED32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CDD45-915F-49B3-8708-4FD87FF2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7F30-A053-4671-9807-48022E51F570}" type="datetimeFigureOut">
              <a:rPr lang="en-SG" smtClean="0"/>
              <a:t>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3E75B-461D-456D-A6DF-1381936E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49D25-C843-4670-818B-CBBD0953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B216-E4C5-49E4-B757-F3911421AF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359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C897-3CE6-4CCF-96CC-E437FA06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7ECA-D7D9-48BB-B1A3-F76CDC840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EB4B-2419-41A1-AFDD-CEDAA236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7F30-A053-4671-9807-48022E51F570}" type="datetimeFigureOut">
              <a:rPr lang="en-SG" smtClean="0"/>
              <a:t>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8BD8F-F1EE-4857-8AE8-24884F01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8CAB-BF64-4E96-877B-E4D573BC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B216-E4C5-49E4-B757-F3911421AF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216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5F72-62F7-4F1E-BF69-D2810440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A1BB-1FAB-4F51-80A4-0A046323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35752-48E3-4DC3-8C6F-0941204B0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D88C7-38D3-4465-8ADD-D1558234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7F30-A053-4671-9807-48022E51F570}" type="datetimeFigureOut">
              <a:rPr lang="en-SG" smtClean="0"/>
              <a:t>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0AE3E-762F-43F7-AC2F-6104B97B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A485C-F182-4057-B145-04C2C1F5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B216-E4C5-49E4-B757-F3911421AF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22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0943-7737-4E73-B5F1-DCB3A2FB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2BAA1-7A69-4C7E-976B-A7B80CA82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5686A-C9A1-41A9-AFC1-629A21202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15707-BE38-4C01-A16B-473C9E954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30C19-274F-405E-97E0-EE1BA9C81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2188D-5769-4AE4-B4DF-EDB75525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7F30-A053-4671-9807-48022E51F570}" type="datetimeFigureOut">
              <a:rPr lang="en-SG" smtClean="0"/>
              <a:t>3/10/2018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25FD0-CF70-4536-AB49-507F5595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9C261-DB51-4FA0-BCA0-6A4FC7DB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B216-E4C5-49E4-B757-F3911421AF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124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E198-9F05-4CDA-9A95-7CEFCC37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48F3C-B44C-44CE-9C64-D5303622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7F30-A053-4671-9807-48022E51F570}" type="datetimeFigureOut">
              <a:rPr lang="en-SG" smtClean="0"/>
              <a:t>3/10/2018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49502-AC44-4B46-9259-D49AC3E4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224C3-1424-444E-A765-A4BC38AA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B216-E4C5-49E4-B757-F3911421AF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32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5F446-5252-4F6B-809E-AD6E9D9C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7F30-A053-4671-9807-48022E51F570}" type="datetimeFigureOut">
              <a:rPr lang="en-SG" smtClean="0"/>
              <a:t>3/10/2018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384E2-4022-40A9-BC2C-CF87D419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4EF44-1C40-41B5-AC13-11720724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B216-E4C5-49E4-B757-F3911421AF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368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0629-FBEC-4F7D-882E-C4D6124D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9F9C1-EC5F-4295-A6F9-513E1CCD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19825-946E-4482-AF8D-140C31221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5084D-89E5-41D4-9D61-09AEEB1A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7F30-A053-4671-9807-48022E51F570}" type="datetimeFigureOut">
              <a:rPr lang="en-SG" smtClean="0"/>
              <a:t>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3E474-77A1-4EFF-84E7-E97E8FCD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8EF01-D37F-4150-99AA-D280B00A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B216-E4C5-49E4-B757-F3911421AF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271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7C59-920D-49CB-A12C-2DD8D153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C3007-9537-42D8-8A9E-3B47D5036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8A40F-2786-4B85-96CB-A1EBF9AD2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B9F42-1DF9-4059-8170-8C041FFC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7F30-A053-4671-9807-48022E51F570}" type="datetimeFigureOut">
              <a:rPr lang="en-SG" smtClean="0"/>
              <a:t>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672F1-36EF-48B0-BE32-A1495CF1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88D5E-0918-4F9F-A0AB-7E52A17C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B216-E4C5-49E4-B757-F3911421AF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67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22A49-AA25-43D0-A29E-4D5E5313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1E5BD-BB21-4E39-A98D-D3A5815A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9B085-C30E-44E3-916C-ED2EB8703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7F30-A053-4671-9807-48022E51F570}" type="datetimeFigureOut">
              <a:rPr lang="en-SG" smtClean="0"/>
              <a:t>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8C3CF-CDE6-441F-B111-D9A87FCA7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DBDDD-915B-457A-A426-B3D001C42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6B216-E4C5-49E4-B757-F3911421AF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569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jpg"/><Relationship Id="rId7" Type="http://schemas.openxmlformats.org/officeDocument/2006/relationships/image" Target="../media/image1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5.jpg"/><Relationship Id="rId4" Type="http://schemas.openxmlformats.org/officeDocument/2006/relationships/image" Target="../media/image3.jp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9BA1A3F2-D8E4-4B1A-B606-6C9AB2648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8012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450EAB-2CE5-44A2-8881-8CA6CD2290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5"/>
          <a:stretch/>
        </p:blipFill>
        <p:spPr>
          <a:xfrm>
            <a:off x="6528568" y="2584580"/>
            <a:ext cx="5345194" cy="41825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63176-FA8F-4D16-9991-89BB95002C08}"/>
              </a:ext>
            </a:extLst>
          </p:cNvPr>
          <p:cNvSpPr txBox="1"/>
          <p:nvPr/>
        </p:nvSpPr>
        <p:spPr>
          <a:xfrm>
            <a:off x="7063274" y="326571"/>
            <a:ext cx="241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11BCA-1C0B-4075-80DE-2087B3CC3B68}"/>
              </a:ext>
            </a:extLst>
          </p:cNvPr>
          <p:cNvSpPr txBox="1"/>
          <p:nvPr/>
        </p:nvSpPr>
        <p:spPr>
          <a:xfrm>
            <a:off x="2152650" y="4000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D33DB9-14DA-445F-A237-C5B41F99B3BE}"/>
              </a:ext>
            </a:extLst>
          </p:cNvPr>
          <p:cNvSpPr/>
          <p:nvPr/>
        </p:nvSpPr>
        <p:spPr>
          <a:xfrm>
            <a:off x="2178050" y="447675"/>
            <a:ext cx="250825" cy="260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792DCF-86EB-41DB-8006-3D22192531A7}"/>
              </a:ext>
            </a:extLst>
          </p:cNvPr>
          <p:cNvCxnSpPr>
            <a:cxnSpLocks/>
            <a:endCxn id="3" idx="2"/>
          </p:cNvCxnSpPr>
          <p:nvPr/>
        </p:nvCxnSpPr>
        <p:spPr>
          <a:xfrm rot="16200000" flipV="1">
            <a:off x="2122225" y="950650"/>
            <a:ext cx="678418" cy="315882"/>
          </a:xfrm>
          <a:prstGeom prst="bentConnector3">
            <a:avLst>
              <a:gd name="adj1" fmla="val -33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E674AF-8BD8-464F-888C-C7B093868B60}"/>
              </a:ext>
            </a:extLst>
          </p:cNvPr>
          <p:cNvSpPr txBox="1"/>
          <p:nvPr/>
        </p:nvSpPr>
        <p:spPr>
          <a:xfrm>
            <a:off x="6006060" y="36099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073645-7F76-4D19-8A4F-34F3C2324D8B}"/>
              </a:ext>
            </a:extLst>
          </p:cNvPr>
          <p:cNvSpPr/>
          <p:nvPr/>
        </p:nvSpPr>
        <p:spPr>
          <a:xfrm>
            <a:off x="6031460" y="3657600"/>
            <a:ext cx="250825" cy="260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5137FE2-DBF1-43C0-965B-85F935B075C0}"/>
              </a:ext>
            </a:extLst>
          </p:cNvPr>
          <p:cNvCxnSpPr>
            <a:cxnSpLocks/>
          </p:cNvCxnSpPr>
          <p:nvPr/>
        </p:nvCxnSpPr>
        <p:spPr>
          <a:xfrm flipV="1">
            <a:off x="3886200" y="3851793"/>
            <a:ext cx="2035230" cy="1186932"/>
          </a:xfrm>
          <a:prstGeom prst="bentConnector3">
            <a:avLst>
              <a:gd name="adj1" fmla="val 413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2CF7A1-657E-452C-9984-4EB69D95E7AA}"/>
              </a:ext>
            </a:extLst>
          </p:cNvPr>
          <p:cNvSpPr txBox="1"/>
          <p:nvPr/>
        </p:nvSpPr>
        <p:spPr>
          <a:xfrm>
            <a:off x="542925" y="253695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84E03CE-8284-4540-B048-E939C00E4892}"/>
              </a:ext>
            </a:extLst>
          </p:cNvPr>
          <p:cNvSpPr/>
          <p:nvPr/>
        </p:nvSpPr>
        <p:spPr>
          <a:xfrm>
            <a:off x="568325" y="2584580"/>
            <a:ext cx="250825" cy="260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CB4799E-B137-485F-962A-57E5D51F9B82}"/>
              </a:ext>
            </a:extLst>
          </p:cNvPr>
          <p:cNvCxnSpPr>
            <a:endCxn id="41" idx="2"/>
          </p:cNvCxnSpPr>
          <p:nvPr/>
        </p:nvCxnSpPr>
        <p:spPr>
          <a:xfrm rot="10800000">
            <a:off x="693769" y="2906287"/>
            <a:ext cx="496857" cy="15123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09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5FA9B5-E59C-49AC-A9CD-3D337E7D5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5" y="5685673"/>
            <a:ext cx="11162190" cy="314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88B1A5-4612-45AE-B616-D032C6B9D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23" y="0"/>
            <a:ext cx="5855177" cy="2752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0AABD4-655B-4DB6-9F8D-2B7FB75D9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8" y="6000041"/>
            <a:ext cx="11179945" cy="163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D94B2A-AE3C-4205-A16E-3FE06478A9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581"/>
          <a:stretch/>
        </p:blipFill>
        <p:spPr>
          <a:xfrm>
            <a:off x="96332" y="2264975"/>
            <a:ext cx="8008981" cy="33819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D92E34-4583-417E-A35C-78870262D7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362234"/>
            <a:ext cx="2402998" cy="13338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A78624-FE51-468E-B821-B39F259827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449"/>
          <a:stretch/>
        </p:blipFill>
        <p:spPr>
          <a:xfrm>
            <a:off x="8790380" y="2947896"/>
            <a:ext cx="2886715" cy="19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9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76984-8515-4241-B06C-03D94193F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4" y="113289"/>
            <a:ext cx="4743082" cy="3577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53C700-FDC7-4859-8F26-9CF1C84D7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55" y="0"/>
            <a:ext cx="4743082" cy="4748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CD1750-E709-4EFB-BE11-FCA248BA2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5" y="5685673"/>
            <a:ext cx="11162190" cy="314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02FCE9-C4FC-46BD-BC37-EA24B3E34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8" y="6000041"/>
            <a:ext cx="11179945" cy="163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A9BF62-C9B5-4A42-BE62-4E28B993A8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9"/>
          <a:stretch/>
        </p:blipFill>
        <p:spPr>
          <a:xfrm>
            <a:off x="97104" y="3690474"/>
            <a:ext cx="2427611" cy="19154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ED973C-2FAB-4C95-910A-8875D5120B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87" b="53820"/>
          <a:stretch/>
        </p:blipFill>
        <p:spPr>
          <a:xfrm>
            <a:off x="2710832" y="4531540"/>
            <a:ext cx="1464658" cy="5485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51A83A-6BFE-4257-AA9A-2A78D355EEA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8739"/>
          <a:stretch/>
        </p:blipFill>
        <p:spPr>
          <a:xfrm>
            <a:off x="2710832" y="4951659"/>
            <a:ext cx="1463167" cy="3225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8D0BD3-0C41-48D3-B39E-D0BAF3350BC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17" t="32083" b="46591"/>
          <a:stretch/>
        </p:blipFill>
        <p:spPr>
          <a:xfrm>
            <a:off x="4173999" y="4531540"/>
            <a:ext cx="3338537" cy="5485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15E318-4597-4A9E-A036-79FBC4F9AC4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8667"/>
          <a:stretch/>
        </p:blipFill>
        <p:spPr>
          <a:xfrm>
            <a:off x="4177735" y="4995294"/>
            <a:ext cx="3334801" cy="2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0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60D32-46BF-4166-BFE7-E983AE19C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7" y="3551479"/>
            <a:ext cx="3627434" cy="2651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2ED9AA-E0CA-4818-998E-0C67D85122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5" t="40622" r="30958" b="15889"/>
          <a:stretch/>
        </p:blipFill>
        <p:spPr>
          <a:xfrm>
            <a:off x="3855796" y="1602894"/>
            <a:ext cx="8336204" cy="4057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5AD8B3-25C5-4C7E-A57E-9302447B71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2"/>
            <a:ext cx="4612460" cy="3575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997575-C372-40EF-8AF7-57EFF9010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5" y="6190498"/>
            <a:ext cx="11162190" cy="314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511E74-C81D-4446-A96C-485942FF11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8" y="6504866"/>
            <a:ext cx="11179945" cy="16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7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5FA9B5-E59C-49AC-A9CD-3D337E7D5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5" y="5588496"/>
            <a:ext cx="11162190" cy="314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36848A-46A2-49D8-B787-4C0736669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57781" cy="2876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7B4EA-0336-44E6-AE1B-5F33494EA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643" y="2636668"/>
            <a:ext cx="8266591" cy="2951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D74E5B-DF4E-489F-9E99-158D3B1BF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5" y="2876967"/>
            <a:ext cx="2889754" cy="1914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27E9BD-D66F-4192-B268-7B69E0241D3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1" b="12620"/>
          <a:stretch/>
        </p:blipFill>
        <p:spPr>
          <a:xfrm>
            <a:off x="489403" y="5902865"/>
            <a:ext cx="11201073" cy="21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2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A70939-DFF6-4DFE-A4F5-76F267068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5" y="5588496"/>
            <a:ext cx="11162190" cy="3143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733994-225C-4505-A92F-1B789A52C3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1" b="12620"/>
          <a:stretch/>
        </p:blipFill>
        <p:spPr>
          <a:xfrm>
            <a:off x="489403" y="5902865"/>
            <a:ext cx="11201073" cy="216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A56C61-8F5F-4B0F-B808-C1D8F46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40"/>
            <a:ext cx="5082784" cy="3993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E8F16-5579-44BE-8DA0-4AA65DE09F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36"/>
          <a:stretch/>
        </p:blipFill>
        <p:spPr>
          <a:xfrm>
            <a:off x="4663154" y="2110683"/>
            <a:ext cx="7435822" cy="239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1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92FBB1-22C6-4BF7-B069-688E4C7A47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65" t="18069" r="28154" b="12274"/>
          <a:stretch/>
        </p:blipFill>
        <p:spPr>
          <a:xfrm>
            <a:off x="5588949" y="1880075"/>
            <a:ext cx="6520441" cy="4777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05BA97-390F-42C3-9120-CEA8A493D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" y="3867149"/>
            <a:ext cx="3719199" cy="2562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E06885-6291-424B-AB14-124945906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0" y="90744"/>
            <a:ext cx="4615072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0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5FA9B5-E59C-49AC-A9CD-3D337E7D5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5" y="5949426"/>
            <a:ext cx="11162190" cy="3143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BA7387-E0CA-49B2-AA38-6663554EF7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7" t="21711" r="30376" b="31563"/>
          <a:stretch/>
        </p:blipFill>
        <p:spPr>
          <a:xfrm>
            <a:off x="0" y="97105"/>
            <a:ext cx="6696075" cy="2876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52DA26-88DF-4328-B124-115731AC9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5" y="6301894"/>
            <a:ext cx="11162190" cy="314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BD675B-AB7F-4B05-AC50-8ECB1D743A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21" y="2886075"/>
            <a:ext cx="9244753" cy="29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9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779819-5511-41D9-A7E0-CCF53E9A8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927775"/>
            <a:ext cx="7924800" cy="5863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6C64B9-B2E2-4614-AE1C-77A85A84F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4091871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</Words>
  <Application>Microsoft Office PowerPoint</Application>
  <PresentationFormat>Widescreen</PresentationFormat>
  <Paragraphs>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Ye</dc:creator>
  <cp:lastModifiedBy>Chen Ye</cp:lastModifiedBy>
  <cp:revision>23</cp:revision>
  <dcterms:created xsi:type="dcterms:W3CDTF">2018-10-02T08:33:06Z</dcterms:created>
  <dcterms:modified xsi:type="dcterms:W3CDTF">2018-10-03T03:03:42Z</dcterms:modified>
</cp:coreProperties>
</file>