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87C6-53A3-4408-8962-3811578F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69B13-E533-4B76-B4EE-A4815762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C89F-97E6-48AC-9824-33142CBA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6F99-846F-4308-9D63-1DDCBA44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CF9D-465D-464A-A743-063C81ED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94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984-2BC2-49D1-95C4-B9A529A2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A4C49-04D7-41F0-A76D-63BB15D98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CA5A-1702-4C22-99D0-254F03EA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CB094-D8A8-443B-8F15-B215C41B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08C9-A19B-4828-91DD-1B7717D6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04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E1813-34CA-4A2E-8C84-6E1B9852A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3EDF5-FCD0-48DC-9A0B-BF987B32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622D-DD21-4086-9B5D-DB3955D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8398-9AB0-4280-9A73-6182B62E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1DE7-B4CB-4F09-88E2-F832C2E3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4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AA6C-6773-4B21-8BA8-17038289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C7F8-AAD6-4D30-86A2-193B2B71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9A00-C005-4823-A86B-C3ECD0F5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BF7FA-CEA0-4BAE-8395-A6780CEE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7F15-1B82-43BC-ACDF-E9C5D7F1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95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7E98-0CC7-49A7-8A36-8713F972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6FCE-DEEC-4FC2-91C9-8250E9450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0A78-E21F-41BC-87EF-8ABDB209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E1F5-B8F0-4606-AE22-7EA6E027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1AA7-2693-42EF-9790-A825C95C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32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6283-65F1-42B4-B70C-0A44D7EB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3901-DBCD-4817-A7DB-1FE459D3B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05F2D-FBD3-4453-B577-91572CB4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6D49-07D8-456F-8466-E32F427A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A05C-7DC2-4258-89F5-19D7C9FA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25B9-8E00-4B07-806D-A1F669D4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61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7AEC-B679-43F3-8CE6-5AB7DDBD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0E9EB-C5CB-45FD-ADED-EA02D40D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ED4F9-AFE8-45D9-A035-DE32B83A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CDC9A-979E-4AED-B701-D1EB1AA15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258AC-18F7-436A-B6C0-E57148B0D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70936-3468-4488-9E51-018400EF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E5884-6063-4FD7-B223-F8E3FDCB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BF6BF-F980-4B97-9928-2EFEBC7B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5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997-6979-4121-BEED-95F887E4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D15F6-CEBF-461A-AD61-CAAF11A9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8DA29-AF70-4698-A0E4-339527E4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C12B8-8042-4559-9492-E99F6C21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52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3A927-9EDD-44EC-9C96-82925172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DDAB0-FAF3-4356-B25C-50263BB9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CC398-28B6-4EAE-A5EB-22E7C5EB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B390-995A-4410-8F19-0E011276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12B9-0D2D-4B94-836F-631EA0D67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FC823-B66B-4C99-9250-B43B7A84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D6F2-D7DD-43DF-ACE7-3C33407A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681E-C789-492A-947E-483E97F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8168-3385-45DE-A9FB-3262F360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97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FC3B-6391-4578-A15C-D4207F8D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36802-1BCF-4036-84EF-330E6EE53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77536-5B45-455B-88B4-37F9BD71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2FE4-E88B-4F23-9E63-920999FA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0E691-9BFC-4CC4-8A53-460668B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D87D-3DE9-487F-8440-D0E82BDB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35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706E6-56C1-4EA3-900A-F93C6426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37404-FC30-4983-B015-7DE82619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B702-7B3B-48FF-8476-B4B1AAAC2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A66B-8F31-4D93-9DEC-7525EEC7F9B9}" type="datetimeFigureOut">
              <a:rPr lang="en-SG" smtClean="0"/>
              <a:t>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93B8-48C3-4318-B312-C7F0A791F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D7C5-F150-4D8F-851F-9A5DE8ED7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2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AE2D34-9009-4FEE-A9C0-6FC08C85F41C}"/>
              </a:ext>
            </a:extLst>
          </p:cNvPr>
          <p:cNvSpPr txBox="1"/>
          <p:nvPr/>
        </p:nvSpPr>
        <p:spPr>
          <a:xfrm>
            <a:off x="4209448" y="0"/>
            <a:ext cx="3323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ViewSheet &amp; Outline Property</a:t>
            </a:r>
            <a:endParaRPr lang="en-SG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67F5E-A76B-4C6E-8E6D-08C390B4C9D0}"/>
              </a:ext>
            </a:extLst>
          </p:cNvPr>
          <p:cNvSpPr txBox="1"/>
          <p:nvPr/>
        </p:nvSpPr>
        <p:spPr>
          <a:xfrm>
            <a:off x="738554" y="685805"/>
            <a:ext cx="585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ViewSheet viewSheet = ViewSheet.Create(doc, titleblock.Id);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FB1471-7818-4046-975C-CBBD3C966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9" y="1159312"/>
            <a:ext cx="2613887" cy="1013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0D7C6-244F-459B-AC43-4FE1749DF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31" y="1159312"/>
            <a:ext cx="5397198" cy="10164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F3A48-E656-42DB-B926-D0C661627E50}"/>
              </a:ext>
            </a:extLst>
          </p:cNvPr>
          <p:cNvSpPr txBox="1"/>
          <p:nvPr/>
        </p:nvSpPr>
        <p:spPr>
          <a:xfrm>
            <a:off x="738554" y="2481772"/>
            <a:ext cx="442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BoundingBoxUV outline = viewSheet.Outline;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40190C-C335-4279-8F61-4B0EE741E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9" y="4144120"/>
            <a:ext cx="2857748" cy="5639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18A052-D4AB-4FA4-9800-AFA11821C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16" y="4388582"/>
            <a:ext cx="3322608" cy="3048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90ECCD-FC3F-4197-A320-D022CADBD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16" y="4155551"/>
            <a:ext cx="1760373" cy="25910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6B9666-B759-4226-BF20-3785E4DA238C}"/>
              </a:ext>
            </a:extLst>
          </p:cNvPr>
          <p:cNvCxnSpPr>
            <a:cxnSpLocks/>
          </p:cNvCxnSpPr>
          <p:nvPr/>
        </p:nvCxnSpPr>
        <p:spPr>
          <a:xfrm>
            <a:off x="797539" y="2376257"/>
            <a:ext cx="60604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8223DD-4CD0-4E13-8BEF-24DA9DDA68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3" y="2866358"/>
            <a:ext cx="2812024" cy="1135478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385F9EA3-68BE-462B-857C-3D61AE646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38" y="3802237"/>
            <a:ext cx="1844200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5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E0621-0B04-42B9-A694-8FC72C705F86}"/>
              </a:ext>
            </a:extLst>
          </p:cNvPr>
          <p:cNvSpPr txBox="1"/>
          <p:nvPr/>
        </p:nvSpPr>
        <p:spPr>
          <a:xfrm>
            <a:off x="4168245" y="-47349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ViewSheet Coordinate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2071-A5CB-4FB7-B68F-014C9B788EDC}"/>
              </a:ext>
            </a:extLst>
          </p:cNvPr>
          <p:cNvSpPr txBox="1"/>
          <p:nvPr/>
        </p:nvSpPr>
        <p:spPr>
          <a:xfrm>
            <a:off x="2195945" y="574835"/>
            <a:ext cx="231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UV max = outline.Max;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50188-4561-4747-AF4A-6579F1FD5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68" y="972195"/>
            <a:ext cx="2054173" cy="78450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3DA1F-ADAB-41FF-AC96-CDEBA04BE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7" y="956851"/>
            <a:ext cx="2054174" cy="816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71565-5F6F-41B3-AD6F-A106EFCAEC88}"/>
              </a:ext>
            </a:extLst>
          </p:cNvPr>
          <p:cNvSpPr txBox="1"/>
          <p:nvPr/>
        </p:nvSpPr>
        <p:spPr>
          <a:xfrm>
            <a:off x="7191775" y="58751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UV min = outline.Min;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4FDAFD-BEC5-4F95-86D2-8CB31B805433}"/>
              </a:ext>
            </a:extLst>
          </p:cNvPr>
          <p:cNvCxnSpPr>
            <a:cxnSpLocks/>
          </p:cNvCxnSpPr>
          <p:nvPr/>
        </p:nvCxnSpPr>
        <p:spPr>
          <a:xfrm>
            <a:off x="5744260" y="729132"/>
            <a:ext cx="0" cy="25277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5BA13-85CB-44E7-B18C-4CACCFEAB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60" y="2668204"/>
            <a:ext cx="1121507" cy="84553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175184-848F-40A6-84F0-0351E73BA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49" y="2668204"/>
            <a:ext cx="1198806" cy="845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3DB8B7-6951-4E24-A212-F11417FC14ED}"/>
              </a:ext>
            </a:extLst>
          </p:cNvPr>
          <p:cNvSpPr txBox="1"/>
          <p:nvPr/>
        </p:nvSpPr>
        <p:spPr>
          <a:xfrm>
            <a:off x="2292660" y="1814673"/>
            <a:ext cx="231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maxU = max.U;</a:t>
            </a:r>
          </a:p>
          <a:p>
            <a:r>
              <a:rPr lang="en-US" dirty="0"/>
              <a:t>double maxV = max.V;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3401F-1B76-40F2-A866-3DC3ACBA1F4A}"/>
              </a:ext>
            </a:extLst>
          </p:cNvPr>
          <p:cNvSpPr txBox="1"/>
          <p:nvPr/>
        </p:nvSpPr>
        <p:spPr>
          <a:xfrm>
            <a:off x="7211462" y="1816920"/>
            <a:ext cx="224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minU = min.U;</a:t>
            </a:r>
          </a:p>
          <a:p>
            <a:r>
              <a:rPr lang="en-US" dirty="0"/>
              <a:t>double minV = min.V;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4F561-734A-4211-AFBF-AEB34851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7" y="2670451"/>
            <a:ext cx="1121507" cy="84553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7D00EC-2E5B-4439-84CF-B46CB1231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86" y="2670451"/>
            <a:ext cx="1198806" cy="8455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CCF8A0-F9C7-4F6E-9F79-82B0195F3C94}"/>
              </a:ext>
            </a:extLst>
          </p:cNvPr>
          <p:cNvSpPr/>
          <p:nvPr/>
        </p:nvSpPr>
        <p:spPr>
          <a:xfrm>
            <a:off x="4020188" y="4071680"/>
            <a:ext cx="3455373" cy="238777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7A68A-0647-405E-81D6-9AF36D3D886F}"/>
              </a:ext>
            </a:extLst>
          </p:cNvPr>
          <p:cNvSpPr txBox="1"/>
          <p:nvPr/>
        </p:nvSpPr>
        <p:spPr>
          <a:xfrm>
            <a:off x="6524719" y="4113774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UV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FA0D08-9830-4C8E-B39D-068B530BE34F}"/>
              </a:ext>
            </a:extLst>
          </p:cNvPr>
          <p:cNvSpPr txBox="1"/>
          <p:nvPr/>
        </p:nvSpPr>
        <p:spPr>
          <a:xfrm>
            <a:off x="4086593" y="604380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UV</a:t>
            </a:r>
            <a:endParaRPr lang="en-SG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1267C5-AB13-41E9-B359-D2DA49692434}"/>
              </a:ext>
            </a:extLst>
          </p:cNvPr>
          <p:cNvCxnSpPr>
            <a:cxnSpLocks/>
          </p:cNvCxnSpPr>
          <p:nvPr/>
        </p:nvCxnSpPr>
        <p:spPr>
          <a:xfrm>
            <a:off x="5469354" y="3972693"/>
            <a:ext cx="62659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5BBA2B-AB8B-4A0C-9FF8-837F4473F5D7}"/>
              </a:ext>
            </a:extLst>
          </p:cNvPr>
          <p:cNvSpPr txBox="1"/>
          <p:nvPr/>
        </p:nvSpPr>
        <p:spPr>
          <a:xfrm>
            <a:off x="5364188" y="365285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Axis</a:t>
            </a:r>
            <a:endParaRPr lang="en-S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988332-A8DD-4FFF-BEAA-95B02C3DDD21}"/>
              </a:ext>
            </a:extLst>
          </p:cNvPr>
          <p:cNvCxnSpPr>
            <a:cxnSpLocks/>
          </p:cNvCxnSpPr>
          <p:nvPr/>
        </p:nvCxnSpPr>
        <p:spPr>
          <a:xfrm flipV="1">
            <a:off x="7595488" y="5025512"/>
            <a:ext cx="0" cy="4638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8B770-1350-40C4-80EA-323F066BEB70}"/>
              </a:ext>
            </a:extLst>
          </p:cNvPr>
          <p:cNvSpPr txBox="1"/>
          <p:nvPr/>
        </p:nvSpPr>
        <p:spPr>
          <a:xfrm>
            <a:off x="7574158" y="512801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Axis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5CE174-029E-4A99-BC72-9DEB0F015E16}"/>
              </a:ext>
            </a:extLst>
          </p:cNvPr>
          <p:cNvSpPr txBox="1"/>
          <p:nvPr/>
        </p:nvSpPr>
        <p:spPr>
          <a:xfrm>
            <a:off x="3789446" y="6380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371B72-EDD9-4CB4-AFAB-F41E94A2754B}"/>
              </a:ext>
            </a:extLst>
          </p:cNvPr>
          <p:cNvSpPr txBox="1"/>
          <p:nvPr/>
        </p:nvSpPr>
        <p:spPr>
          <a:xfrm>
            <a:off x="7410172" y="3796585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value</a:t>
            </a:r>
            <a:endParaRPr lang="en-SG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6AE866-4DEB-421F-B790-E21A98278A4C}"/>
              </a:ext>
            </a:extLst>
          </p:cNvPr>
          <p:cNvCxnSpPr>
            <a:cxnSpLocks/>
          </p:cNvCxnSpPr>
          <p:nvPr/>
        </p:nvCxnSpPr>
        <p:spPr>
          <a:xfrm flipH="1">
            <a:off x="4033015" y="5257425"/>
            <a:ext cx="2453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99BE6F-3795-4ECC-8C43-DE635B7B7143}"/>
              </a:ext>
            </a:extLst>
          </p:cNvPr>
          <p:cNvSpPr txBox="1"/>
          <p:nvPr/>
        </p:nvSpPr>
        <p:spPr>
          <a:xfrm>
            <a:off x="4278409" y="5049165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Sheet Outline</a:t>
            </a:r>
            <a:endParaRPr lang="en-SG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4E32A0-9FA5-4ABA-9DBB-3A048017BB5A}"/>
              </a:ext>
            </a:extLst>
          </p:cNvPr>
          <p:cNvSpPr/>
          <p:nvPr/>
        </p:nvSpPr>
        <p:spPr>
          <a:xfrm>
            <a:off x="4086593" y="6043801"/>
            <a:ext cx="888385" cy="35217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D5C431A-F4A7-4BA9-BE07-4583D62C46C7}"/>
              </a:ext>
            </a:extLst>
          </p:cNvPr>
          <p:cNvSpPr/>
          <p:nvPr/>
        </p:nvSpPr>
        <p:spPr>
          <a:xfrm>
            <a:off x="6521787" y="4122350"/>
            <a:ext cx="888385" cy="35217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47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39F0A0-87E2-4C67-94B5-4AC94C4BD56F}"/>
              </a:ext>
            </a:extLst>
          </p:cNvPr>
          <p:cNvSpPr txBox="1"/>
          <p:nvPr/>
        </p:nvSpPr>
        <p:spPr>
          <a:xfrm>
            <a:off x="422244" y="3642026"/>
            <a:ext cx="589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XYZ location = XYZ( (maxU – minU)/A , (maxU – minU)/B , 0 );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F6245-0361-4535-9F92-238E8DC6A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4" y="1370895"/>
            <a:ext cx="2385267" cy="140982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D516B2-FF9C-40F9-BF64-6A969CAAB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38" y="980541"/>
            <a:ext cx="3109229" cy="253768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4F8307B-2C88-4F1B-953D-978784A9C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9" y="980541"/>
            <a:ext cx="2964437" cy="266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20E4F0-23D6-4BE9-A5AC-FFAA5E0648BA}"/>
              </a:ext>
            </a:extLst>
          </p:cNvPr>
          <p:cNvSpPr txBox="1"/>
          <p:nvPr/>
        </p:nvSpPr>
        <p:spPr>
          <a:xfrm>
            <a:off x="3786167" y="0"/>
            <a:ext cx="46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 &amp; Location Distribution on ViewSheet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0F497-8992-4D34-8AB2-5EBB740B34A7}"/>
              </a:ext>
            </a:extLst>
          </p:cNvPr>
          <p:cNvSpPr txBox="1"/>
          <p:nvPr/>
        </p:nvSpPr>
        <p:spPr>
          <a:xfrm>
            <a:off x="392919" y="542064"/>
            <a:ext cx="717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 viewPort = Viewport.Create(doc, viewSheet.Id, view.Id, location);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5EBE9F-BD4F-4245-9E46-6281621BD323}"/>
              </a:ext>
            </a:extLst>
          </p:cNvPr>
          <p:cNvCxnSpPr>
            <a:cxnSpLocks/>
          </p:cNvCxnSpPr>
          <p:nvPr/>
        </p:nvCxnSpPr>
        <p:spPr>
          <a:xfrm>
            <a:off x="509954" y="3554689"/>
            <a:ext cx="6427177" cy="71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1FBBD1-F707-4065-9587-300312CFEE25}"/>
              </a:ext>
            </a:extLst>
          </p:cNvPr>
          <p:cNvSpPr txBox="1"/>
          <p:nvPr/>
        </p:nvSpPr>
        <p:spPr>
          <a:xfrm>
            <a:off x="8436154" y="2097073"/>
            <a:ext cx="227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UV &amp; XYZ Relationship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402F7-E9E1-487D-ACDE-D38E5372CC72}"/>
              </a:ext>
            </a:extLst>
          </p:cNvPr>
          <p:cNvSpPr txBox="1"/>
          <p:nvPr/>
        </p:nvSpPr>
        <p:spPr>
          <a:xfrm>
            <a:off x="7277707" y="2553743"/>
            <a:ext cx="48313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value collect from net U value (max - min).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value collect from net V value (max - min).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 value is zero. (2D 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a divisible value related to X,  For multiple </a:t>
            </a:r>
            <a:br>
              <a:rPr lang="en-US" dirty="0"/>
            </a:br>
            <a:r>
              <a:rPr lang="en-US" dirty="0"/>
              <a:t>viewports on a same sheet, A value is varies.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is a divisible value related to Y,  For multiple </a:t>
            </a:r>
            <a:br>
              <a:rPr lang="en-US" dirty="0"/>
            </a:br>
            <a:r>
              <a:rPr lang="en-US" dirty="0"/>
              <a:t>viewports on a same sheet, B value is varies.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X value formula is (maxU – minU)/A and </a:t>
            </a:r>
            <a:br>
              <a:rPr lang="en-US" dirty="0"/>
            </a:br>
            <a:r>
              <a:rPr lang="en-US" dirty="0"/>
              <a:t>Y value formula is (maxU – minU)/B </a:t>
            </a:r>
            <a:endParaRPr lang="en-SG" dirty="0"/>
          </a:p>
          <a:p>
            <a:endParaRPr lang="en-SG" dirty="0"/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3DFE04-B221-4030-AF95-4978BD25D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" y="4147139"/>
            <a:ext cx="1556230" cy="12689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3A0D8C-D9FB-4540-A2B4-9D3D50A1C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38" y="4159833"/>
            <a:ext cx="1348857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8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227FF-FE6D-44C4-ABED-F005D3FF5438}"/>
              </a:ext>
            </a:extLst>
          </p:cNvPr>
          <p:cNvSpPr txBox="1"/>
          <p:nvPr/>
        </p:nvSpPr>
        <p:spPr>
          <a:xfrm>
            <a:off x="4951757" y="-47970"/>
            <a:ext cx="3067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Viewport Location on Sheet</a:t>
            </a:r>
            <a:endParaRPr lang="en-SG" sz="20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A318DA-6E2C-4EE2-AD16-026F8E03E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8" y="400110"/>
            <a:ext cx="8838359" cy="6287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F1E70D-9E5F-4B9F-B9E6-38322D37A167}"/>
              </a:ext>
            </a:extLst>
          </p:cNvPr>
          <p:cNvSpPr txBox="1"/>
          <p:nvPr/>
        </p:nvSpPr>
        <p:spPr>
          <a:xfrm>
            <a:off x="7795140" y="589085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1,1,0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17CF3-9567-4E33-A0D8-6CDED109FC98}"/>
              </a:ext>
            </a:extLst>
          </p:cNvPr>
          <p:cNvSpPr txBox="1"/>
          <p:nvPr/>
        </p:nvSpPr>
        <p:spPr>
          <a:xfrm>
            <a:off x="4869857" y="2479431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1.5,1.5,0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CCFAE-304A-467E-A3F2-58AA6162F29D}"/>
              </a:ext>
            </a:extLst>
          </p:cNvPr>
          <p:cNvSpPr txBox="1"/>
          <p:nvPr/>
        </p:nvSpPr>
        <p:spPr>
          <a:xfrm>
            <a:off x="3846074" y="342900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2,2,0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55E21-E3D5-4DCB-83E4-168871433988}"/>
              </a:ext>
            </a:extLst>
          </p:cNvPr>
          <p:cNvSpPr txBox="1"/>
          <p:nvPr/>
        </p:nvSpPr>
        <p:spPr>
          <a:xfrm>
            <a:off x="2518436" y="4352192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3,3,0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64EF8-0290-49BF-A83A-7529A5368768}"/>
              </a:ext>
            </a:extLst>
          </p:cNvPr>
          <p:cNvCxnSpPr>
            <a:cxnSpLocks/>
          </p:cNvCxnSpPr>
          <p:nvPr/>
        </p:nvCxnSpPr>
        <p:spPr>
          <a:xfrm>
            <a:off x="4020310" y="857301"/>
            <a:ext cx="118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FEB50-4094-44F8-B73F-2A8D4F33CF78}"/>
              </a:ext>
            </a:extLst>
          </p:cNvPr>
          <p:cNvCxnSpPr>
            <a:cxnSpLocks/>
          </p:cNvCxnSpPr>
          <p:nvPr/>
        </p:nvCxnSpPr>
        <p:spPr>
          <a:xfrm flipV="1">
            <a:off x="8534798" y="2538101"/>
            <a:ext cx="0" cy="101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192596-FE28-4A09-9A37-EA741DB9CC3C}"/>
              </a:ext>
            </a:extLst>
          </p:cNvPr>
          <p:cNvSpPr txBox="1"/>
          <p:nvPr/>
        </p:nvSpPr>
        <p:spPr>
          <a:xfrm>
            <a:off x="4232253" y="5436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Axis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367CCB-3A6F-42E2-9227-387F98F48BE1}"/>
              </a:ext>
            </a:extLst>
          </p:cNvPr>
          <p:cNvSpPr txBox="1"/>
          <p:nvPr/>
        </p:nvSpPr>
        <p:spPr>
          <a:xfrm>
            <a:off x="8466419" y="300265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Axis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C376C-EAB6-408D-B226-44051C276687}"/>
              </a:ext>
            </a:extLst>
          </p:cNvPr>
          <p:cNvSpPr txBox="1"/>
          <p:nvPr/>
        </p:nvSpPr>
        <p:spPr>
          <a:xfrm>
            <a:off x="10043212" y="466710"/>
            <a:ext cx="948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A,B,0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D5A47-52D9-4160-8698-A0FC523257C2}"/>
              </a:ext>
            </a:extLst>
          </p:cNvPr>
          <p:cNvSpPr txBox="1"/>
          <p:nvPr/>
        </p:nvSpPr>
        <p:spPr>
          <a:xfrm>
            <a:off x="9336988" y="1112305"/>
            <a:ext cx="285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 are divisible values</a:t>
            </a:r>
            <a:br>
              <a:rPr lang="en-US" dirty="0"/>
            </a:br>
            <a:r>
              <a:rPr lang="en-US" dirty="0"/>
              <a:t>inside X and Y vales formula.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49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E2E45E-D57D-4FD1-8EA7-E1F748B6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5" y="397678"/>
            <a:ext cx="8762999" cy="6380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9765C-39BF-436E-994B-7E15E0A61D41}"/>
              </a:ext>
            </a:extLst>
          </p:cNvPr>
          <p:cNvSpPr txBox="1"/>
          <p:nvPr/>
        </p:nvSpPr>
        <p:spPr>
          <a:xfrm>
            <a:off x="4909462" y="-46255"/>
            <a:ext cx="3067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Viewport Location on Sheet</a:t>
            </a:r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D8DDF-94A3-44C3-AA28-0634297C325E}"/>
              </a:ext>
            </a:extLst>
          </p:cNvPr>
          <p:cNvSpPr txBox="1"/>
          <p:nvPr/>
        </p:nvSpPr>
        <p:spPr>
          <a:xfrm>
            <a:off x="7692553" y="598659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1,1,0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24D01-DD43-43C2-BBAC-C7C0869F0695}"/>
              </a:ext>
            </a:extLst>
          </p:cNvPr>
          <p:cNvSpPr txBox="1"/>
          <p:nvPr/>
        </p:nvSpPr>
        <p:spPr>
          <a:xfrm>
            <a:off x="7692552" y="2532967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1,1.5,0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9F7FC-9A50-41C4-AE71-C8FAAD958B46}"/>
              </a:ext>
            </a:extLst>
          </p:cNvPr>
          <p:cNvSpPr txBox="1"/>
          <p:nvPr/>
        </p:nvSpPr>
        <p:spPr>
          <a:xfrm>
            <a:off x="7692552" y="350012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1,2,0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D2D6A-3DD0-4F21-B1C5-7B33FB9499BF}"/>
              </a:ext>
            </a:extLst>
          </p:cNvPr>
          <p:cNvSpPr txBox="1"/>
          <p:nvPr/>
        </p:nvSpPr>
        <p:spPr>
          <a:xfrm>
            <a:off x="7633204" y="4467273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1,3,0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7FD44-6CAA-45D9-B885-D8872492B36C}"/>
              </a:ext>
            </a:extLst>
          </p:cNvPr>
          <p:cNvCxnSpPr>
            <a:cxnSpLocks/>
          </p:cNvCxnSpPr>
          <p:nvPr/>
        </p:nvCxnSpPr>
        <p:spPr>
          <a:xfrm>
            <a:off x="3695800" y="675603"/>
            <a:ext cx="117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F302D0-7E02-4F5C-A1B6-8156113D2B9A}"/>
              </a:ext>
            </a:extLst>
          </p:cNvPr>
          <p:cNvCxnSpPr>
            <a:cxnSpLocks/>
          </p:cNvCxnSpPr>
          <p:nvPr/>
        </p:nvCxnSpPr>
        <p:spPr>
          <a:xfrm flipV="1">
            <a:off x="9030123" y="2269194"/>
            <a:ext cx="0" cy="131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3CAD22-24F1-4767-9D7B-C69372B6607F}"/>
              </a:ext>
            </a:extLst>
          </p:cNvPr>
          <p:cNvSpPr txBox="1"/>
          <p:nvPr/>
        </p:nvSpPr>
        <p:spPr>
          <a:xfrm>
            <a:off x="3903998" y="67560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Axis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F95210-5571-4D01-A58F-44C06CA9E350}"/>
              </a:ext>
            </a:extLst>
          </p:cNvPr>
          <p:cNvSpPr txBox="1"/>
          <p:nvPr/>
        </p:nvSpPr>
        <p:spPr>
          <a:xfrm>
            <a:off x="8967424" y="292861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Axis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7DFA4-F028-4280-9DA2-F7B29147DE00}"/>
              </a:ext>
            </a:extLst>
          </p:cNvPr>
          <p:cNvSpPr txBox="1"/>
          <p:nvPr/>
        </p:nvSpPr>
        <p:spPr>
          <a:xfrm>
            <a:off x="10043212" y="466710"/>
            <a:ext cx="948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A,B,0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F3AC3-5E73-4645-94FD-B650AFDA978E}"/>
              </a:ext>
            </a:extLst>
          </p:cNvPr>
          <p:cNvSpPr txBox="1"/>
          <p:nvPr/>
        </p:nvSpPr>
        <p:spPr>
          <a:xfrm>
            <a:off x="9336988" y="1112305"/>
            <a:ext cx="285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 are divisible values</a:t>
            </a:r>
            <a:br>
              <a:rPr lang="en-US" dirty="0"/>
            </a:br>
            <a:r>
              <a:rPr lang="en-US" dirty="0"/>
              <a:t>inside X and Y vales formula.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206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49BBA-5C05-4DA0-AA5F-CA7B093BC518}"/>
              </a:ext>
            </a:extLst>
          </p:cNvPr>
          <p:cNvSpPr txBox="1"/>
          <p:nvPr/>
        </p:nvSpPr>
        <p:spPr>
          <a:xfrm>
            <a:off x="4943715" y="16919"/>
            <a:ext cx="3067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Viewport Location on Sheet</a:t>
            </a:r>
            <a:endParaRPr lang="en-SG" sz="2000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AAB3B3-55D4-4DB3-AD0E-F87D5D858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4" y="730383"/>
            <a:ext cx="8284485" cy="5958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10172-31F7-429E-8183-CBF82355C4D3}"/>
              </a:ext>
            </a:extLst>
          </p:cNvPr>
          <p:cNvSpPr txBox="1"/>
          <p:nvPr/>
        </p:nvSpPr>
        <p:spPr>
          <a:xfrm>
            <a:off x="6814336" y="113207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1,1,0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C6853-1C7B-4721-BC2F-F9600D61437C}"/>
              </a:ext>
            </a:extLst>
          </p:cNvPr>
          <p:cNvSpPr txBox="1"/>
          <p:nvPr/>
        </p:nvSpPr>
        <p:spPr>
          <a:xfrm>
            <a:off x="4510751" y="1132076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1.5,1,0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789A5-EE07-44F7-AE28-418F55EA8A97}"/>
              </a:ext>
            </a:extLst>
          </p:cNvPr>
          <p:cNvSpPr txBox="1"/>
          <p:nvPr/>
        </p:nvSpPr>
        <p:spPr>
          <a:xfrm>
            <a:off x="3327707" y="1160657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2,1,0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DBA2D-BC73-425C-AEC1-39F2B153EA4E}"/>
              </a:ext>
            </a:extLst>
          </p:cNvPr>
          <p:cNvSpPr txBox="1"/>
          <p:nvPr/>
        </p:nvSpPr>
        <p:spPr>
          <a:xfrm>
            <a:off x="2144663" y="1160657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3,1,0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D9D5FA-9095-4ED5-8717-3C837B17FD2D}"/>
              </a:ext>
            </a:extLst>
          </p:cNvPr>
          <p:cNvCxnSpPr>
            <a:cxnSpLocks/>
          </p:cNvCxnSpPr>
          <p:nvPr/>
        </p:nvCxnSpPr>
        <p:spPr>
          <a:xfrm flipV="1">
            <a:off x="7775940" y="3292334"/>
            <a:ext cx="0" cy="106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6FEB77-55C8-49FB-A17B-9113B5B724E7}"/>
              </a:ext>
            </a:extLst>
          </p:cNvPr>
          <p:cNvSpPr txBox="1"/>
          <p:nvPr/>
        </p:nvSpPr>
        <p:spPr>
          <a:xfrm>
            <a:off x="7719165" y="361805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Axis</a:t>
            </a:r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6E64B-5235-492C-AC23-3288BA92F0D3}"/>
              </a:ext>
            </a:extLst>
          </p:cNvPr>
          <p:cNvCxnSpPr>
            <a:cxnSpLocks/>
          </p:cNvCxnSpPr>
          <p:nvPr/>
        </p:nvCxnSpPr>
        <p:spPr>
          <a:xfrm>
            <a:off x="3748375" y="779943"/>
            <a:ext cx="1195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DA0A7B-68C7-4EF4-8603-4BF200D4E60E}"/>
              </a:ext>
            </a:extLst>
          </p:cNvPr>
          <p:cNvSpPr txBox="1"/>
          <p:nvPr/>
        </p:nvSpPr>
        <p:spPr>
          <a:xfrm>
            <a:off x="3940964" y="43704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Axis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B7C8F-A5ED-412F-86BC-8A5D40AF8FEE}"/>
              </a:ext>
            </a:extLst>
          </p:cNvPr>
          <p:cNvSpPr txBox="1"/>
          <p:nvPr/>
        </p:nvSpPr>
        <p:spPr>
          <a:xfrm>
            <a:off x="9981896" y="486481"/>
            <a:ext cx="948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A,B,0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CC515E-0668-42E6-B099-98A3736839B0}"/>
              </a:ext>
            </a:extLst>
          </p:cNvPr>
          <p:cNvSpPr txBox="1"/>
          <p:nvPr/>
        </p:nvSpPr>
        <p:spPr>
          <a:xfrm>
            <a:off x="9275672" y="1132076"/>
            <a:ext cx="285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 are divisible values</a:t>
            </a:r>
            <a:br>
              <a:rPr lang="en-US" dirty="0"/>
            </a:br>
            <a:r>
              <a:rPr lang="en-US" dirty="0"/>
              <a:t>inside X and Y vales formula.</a:t>
            </a:r>
          </a:p>
        </p:txBody>
      </p:sp>
    </p:spTree>
    <p:extLst>
      <p:ext uri="{BB962C8B-B14F-4D97-AF65-F5344CB8AC3E}">
        <p14:creationId xmlns:p14="http://schemas.microsoft.com/office/powerpoint/2010/main" val="24798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245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Naung</dc:creator>
  <cp:lastModifiedBy>Min Naung</cp:lastModifiedBy>
  <cp:revision>34</cp:revision>
  <dcterms:created xsi:type="dcterms:W3CDTF">2019-09-03T09:24:32Z</dcterms:created>
  <dcterms:modified xsi:type="dcterms:W3CDTF">2019-09-04T05:15:46Z</dcterms:modified>
</cp:coreProperties>
</file>