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87C6-53A3-4408-8962-3811578F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9B13-E533-4B76-B4EE-A4815762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C89F-97E6-48AC-9824-33142CB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6F99-846F-4308-9D63-1DDCBA44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CF9D-465D-464A-A743-063C81ED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7984-2BC2-49D1-95C4-B9A529A2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A4C49-04D7-41F0-A76D-63BB15D9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CA5A-1702-4C22-99D0-254F03EA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B094-D8A8-443B-8F15-B215C41B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08C9-A19B-4828-91DD-1B7717D6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04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E1813-34CA-4A2E-8C84-6E1B9852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3EDF5-FCD0-48DC-9A0B-BF987B32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622D-DD21-4086-9B5D-DB3955D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8398-9AB0-4280-9A73-6182B62E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1DE7-B4CB-4F09-88E2-F832C2E3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4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AA6C-6773-4B21-8BA8-17038289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C7F8-AAD6-4D30-86A2-193B2B71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9A00-C005-4823-A86B-C3ECD0F5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BF7FA-CEA0-4BAE-8395-A6780CEE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7F15-1B82-43BC-ACDF-E9C5D7F1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9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7E98-0CC7-49A7-8A36-8713F97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6FCE-DEEC-4FC2-91C9-8250E945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0A78-E21F-41BC-87EF-8ABDB209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E1F5-B8F0-4606-AE22-7EA6E027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1AA7-2693-42EF-9790-A825C95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32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283-65F1-42B4-B70C-0A44D7E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3901-DBCD-4817-A7DB-1FE459D3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5F2D-FBD3-4453-B577-91572CB4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6D49-07D8-456F-8466-E32F427A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A05C-7DC2-4258-89F5-19D7C9F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25B9-8E00-4B07-806D-A1F669D4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6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7AEC-B679-43F3-8CE6-5AB7DDBD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E9EB-C5CB-45FD-ADED-EA02D40D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ED4F9-AFE8-45D9-A035-DE32B83A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CDC9A-979E-4AED-B701-D1EB1AA15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258AC-18F7-436A-B6C0-E57148B0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70936-3468-4488-9E51-018400EF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E5884-6063-4FD7-B223-F8E3FDC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F6BF-F980-4B97-9928-2EFEBC7B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5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997-6979-4121-BEED-95F887E4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D15F6-CEBF-461A-AD61-CAAF11A9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DA29-AF70-4698-A0E4-339527E4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C12B8-8042-4559-9492-E99F6C21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52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A927-9EDD-44EC-9C96-82925172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DDAB0-FAF3-4356-B25C-50263BB9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C398-28B6-4EAE-A5EB-22E7C5EB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B390-995A-4410-8F19-0E011276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2B9-0D2D-4B94-836F-631EA0D6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FC823-B66B-4C99-9250-B43B7A84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D6F2-D7DD-43DF-ACE7-3C33407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681E-C789-492A-947E-483E97F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8168-3385-45DE-A9FB-3262F36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97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FC3B-6391-4578-A15C-D4207F8D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36802-1BCF-4036-84EF-330E6EE5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7536-5B45-455B-88B4-37F9BD71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2FE4-E88B-4F23-9E63-920999FA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0E691-9BFC-4CC4-8A53-460668B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D87D-3DE9-487F-8440-D0E82BDB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35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706E6-56C1-4EA3-900A-F93C6426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37404-FC30-4983-B015-7DE82619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B702-7B3B-48FF-8476-B4B1AAAC2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A66B-8F31-4D93-9DEC-7525EEC7F9B9}" type="datetimeFigureOut">
              <a:rPr lang="en-SG" smtClean="0"/>
              <a:t>3/9/2019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93B8-48C3-4318-B312-C7F0A791F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D7C5-F150-4D8F-851F-9A5DE8ED7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CB52-E18A-4AC8-83A2-05BF90AF76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2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227FF-FE6D-44C4-ABED-F005D3FF5438}"/>
              </a:ext>
            </a:extLst>
          </p:cNvPr>
          <p:cNvSpPr txBox="1"/>
          <p:nvPr/>
        </p:nvSpPr>
        <p:spPr>
          <a:xfrm>
            <a:off x="4816719" y="0"/>
            <a:ext cx="30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Viewport Location on Sheet</a:t>
            </a:r>
            <a:endParaRPr lang="en-SG" sz="20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A318DA-6E2C-4EE2-AD16-026F8E03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21" y="400110"/>
            <a:ext cx="8838359" cy="6287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F1E70D-9E5F-4B9F-B9E6-38322D37A167}"/>
              </a:ext>
            </a:extLst>
          </p:cNvPr>
          <p:cNvSpPr txBox="1"/>
          <p:nvPr/>
        </p:nvSpPr>
        <p:spPr>
          <a:xfrm>
            <a:off x="9275883" y="58908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17CF3-9567-4E33-A0D8-6CDED109FC98}"/>
              </a:ext>
            </a:extLst>
          </p:cNvPr>
          <p:cNvSpPr txBox="1"/>
          <p:nvPr/>
        </p:nvSpPr>
        <p:spPr>
          <a:xfrm>
            <a:off x="6350600" y="2479431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1.5,1.5,0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CCFAE-304A-467E-A3F2-58AA6162F29D}"/>
              </a:ext>
            </a:extLst>
          </p:cNvPr>
          <p:cNvSpPr txBox="1"/>
          <p:nvPr/>
        </p:nvSpPr>
        <p:spPr>
          <a:xfrm>
            <a:off x="5326817" y="34290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2,2,0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55E21-E3D5-4DCB-83E4-168871433988}"/>
              </a:ext>
            </a:extLst>
          </p:cNvPr>
          <p:cNvSpPr txBox="1"/>
          <p:nvPr/>
        </p:nvSpPr>
        <p:spPr>
          <a:xfrm>
            <a:off x="3999179" y="435219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3,3,0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64EF8-0290-49BF-A83A-7529A5368768}"/>
              </a:ext>
            </a:extLst>
          </p:cNvPr>
          <p:cNvCxnSpPr>
            <a:cxnSpLocks/>
          </p:cNvCxnSpPr>
          <p:nvPr/>
        </p:nvCxnSpPr>
        <p:spPr>
          <a:xfrm flipH="1">
            <a:off x="5216769" y="668215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FEB50-4094-44F8-B73F-2A8D4F33CF78}"/>
              </a:ext>
            </a:extLst>
          </p:cNvPr>
          <p:cNvCxnSpPr>
            <a:cxnSpLocks/>
          </p:cNvCxnSpPr>
          <p:nvPr/>
        </p:nvCxnSpPr>
        <p:spPr>
          <a:xfrm>
            <a:off x="11085893" y="1987061"/>
            <a:ext cx="0" cy="160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92596-FE28-4A09-9A37-EA741DB9CC3C}"/>
              </a:ext>
            </a:extLst>
          </p:cNvPr>
          <p:cNvSpPr txBox="1"/>
          <p:nvPr/>
        </p:nvSpPr>
        <p:spPr>
          <a:xfrm>
            <a:off x="5715928" y="60448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67CCB-3A6F-42E2-9227-387F98F48BE1}"/>
              </a:ext>
            </a:extLst>
          </p:cNvPr>
          <p:cNvSpPr txBox="1"/>
          <p:nvPr/>
        </p:nvSpPr>
        <p:spPr>
          <a:xfrm>
            <a:off x="11085893" y="253879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C376C-EAB6-408D-B226-44051C276687}"/>
              </a:ext>
            </a:extLst>
          </p:cNvPr>
          <p:cNvSpPr txBox="1"/>
          <p:nvPr/>
        </p:nvSpPr>
        <p:spPr>
          <a:xfrm>
            <a:off x="11175540" y="0"/>
            <a:ext cx="83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X,Y,Z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E2E45E-D57D-4FD1-8EA7-E1F748B6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326558"/>
            <a:ext cx="8762999" cy="638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9765C-39BF-436E-994B-7E15E0A61D41}"/>
              </a:ext>
            </a:extLst>
          </p:cNvPr>
          <p:cNvSpPr txBox="1"/>
          <p:nvPr/>
        </p:nvSpPr>
        <p:spPr>
          <a:xfrm>
            <a:off x="4816719" y="0"/>
            <a:ext cx="306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Viewport Location on Sheet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D8DDF-94A3-44C3-AA28-0634297C325E}"/>
              </a:ext>
            </a:extLst>
          </p:cNvPr>
          <p:cNvSpPr txBox="1"/>
          <p:nvPr/>
        </p:nvSpPr>
        <p:spPr>
          <a:xfrm>
            <a:off x="9504483" y="527539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24D01-DD43-43C2-BBAC-C7C0869F0695}"/>
              </a:ext>
            </a:extLst>
          </p:cNvPr>
          <p:cNvSpPr txBox="1"/>
          <p:nvPr/>
        </p:nvSpPr>
        <p:spPr>
          <a:xfrm>
            <a:off x="9504482" y="2461847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1,1.5,0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9F7FC-9A50-41C4-AE71-C8FAAD958B46}"/>
              </a:ext>
            </a:extLst>
          </p:cNvPr>
          <p:cNvSpPr txBox="1"/>
          <p:nvPr/>
        </p:nvSpPr>
        <p:spPr>
          <a:xfrm>
            <a:off x="9504482" y="34290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1,2,0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D2D6A-3DD0-4F21-B1C5-7B33FB9499BF}"/>
              </a:ext>
            </a:extLst>
          </p:cNvPr>
          <p:cNvSpPr txBox="1"/>
          <p:nvPr/>
        </p:nvSpPr>
        <p:spPr>
          <a:xfrm>
            <a:off x="9445134" y="4396153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1,3,0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7FD44-6CAA-45D9-B885-D8872492B36C}"/>
              </a:ext>
            </a:extLst>
          </p:cNvPr>
          <p:cNvCxnSpPr>
            <a:cxnSpLocks/>
          </p:cNvCxnSpPr>
          <p:nvPr/>
        </p:nvCxnSpPr>
        <p:spPr>
          <a:xfrm flipH="1">
            <a:off x="5216769" y="668215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F302D0-7E02-4F5C-A1B6-8156113D2B9A}"/>
              </a:ext>
            </a:extLst>
          </p:cNvPr>
          <p:cNvCxnSpPr>
            <a:cxnSpLocks/>
          </p:cNvCxnSpPr>
          <p:nvPr/>
        </p:nvCxnSpPr>
        <p:spPr>
          <a:xfrm>
            <a:off x="11085893" y="1987061"/>
            <a:ext cx="0" cy="160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3CAD22-24F1-4767-9D7B-C69372B6607F}"/>
              </a:ext>
            </a:extLst>
          </p:cNvPr>
          <p:cNvSpPr txBox="1"/>
          <p:nvPr/>
        </p:nvSpPr>
        <p:spPr>
          <a:xfrm>
            <a:off x="5715928" y="60448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Axis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F95210-5571-4D01-A58F-44C06CA9E350}"/>
              </a:ext>
            </a:extLst>
          </p:cNvPr>
          <p:cNvSpPr txBox="1"/>
          <p:nvPr/>
        </p:nvSpPr>
        <p:spPr>
          <a:xfrm>
            <a:off x="11085893" y="253879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Axis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F0EC3-E10A-4554-8FC1-84FB1F7E68D9}"/>
              </a:ext>
            </a:extLst>
          </p:cNvPr>
          <p:cNvSpPr txBox="1"/>
          <p:nvPr/>
        </p:nvSpPr>
        <p:spPr>
          <a:xfrm>
            <a:off x="11175540" y="0"/>
            <a:ext cx="83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X,Y,Z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6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Naung</dc:creator>
  <cp:lastModifiedBy>Min Naung</cp:lastModifiedBy>
  <cp:revision>7</cp:revision>
  <dcterms:created xsi:type="dcterms:W3CDTF">2019-09-03T09:24:32Z</dcterms:created>
  <dcterms:modified xsi:type="dcterms:W3CDTF">2019-09-03T09:46:03Z</dcterms:modified>
</cp:coreProperties>
</file>