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7651-8099-4D01-80B9-E7BE836C8696}" v="9" dt="2025-02-22T15:53:01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in Shaik" userId="14e7371c282dc690" providerId="LiveId" clId="{3CBA7651-8099-4D01-80B9-E7BE836C8696}"/>
    <pc:docChg chg="custSel modSld sldOrd">
      <pc:chgData name="Yasmin Shaik" userId="14e7371c282dc690" providerId="LiveId" clId="{3CBA7651-8099-4D01-80B9-E7BE836C8696}" dt="2025-02-22T15:53:14.890" v="141" actId="207"/>
      <pc:docMkLst>
        <pc:docMk/>
      </pc:docMkLst>
      <pc:sldChg chg="modSp mod">
        <pc:chgData name="Yasmin Shaik" userId="14e7371c282dc690" providerId="LiveId" clId="{3CBA7651-8099-4D01-80B9-E7BE836C8696}" dt="2025-02-22T13:41:34.961" v="27" actId="20577"/>
        <pc:sldMkLst>
          <pc:docMk/>
          <pc:sldMk cId="953325580" sldId="256"/>
        </pc:sldMkLst>
        <pc:spChg chg="mod">
          <ac:chgData name="Yasmin Shaik" userId="14e7371c282dc690" providerId="LiveId" clId="{3CBA7651-8099-4D01-80B9-E7BE836C8696}" dt="2025-02-22T13:41:34.961" v="2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Yasmin Shaik" userId="14e7371c282dc690" providerId="LiveId" clId="{3CBA7651-8099-4D01-80B9-E7BE836C8696}" dt="2025-02-22T13:47:49.456" v="39" actId="2710"/>
        <pc:sldMkLst>
          <pc:docMk/>
          <pc:sldMk cId="1186421160" sldId="262"/>
        </pc:sldMkLst>
        <pc:spChg chg="mod">
          <ac:chgData name="Yasmin Shaik" userId="14e7371c282dc690" providerId="LiveId" clId="{3CBA7651-8099-4D01-80B9-E7BE836C8696}" dt="2025-02-22T13:47:49.456" v="39" actId="2710"/>
          <ac:spMkLst>
            <pc:docMk/>
            <pc:sldMk cId="1186421160" sldId="262"/>
            <ac:spMk id="2" creationId="{8FEE4A9C-3F57-7DA7-91FD-715C3FB47F93}"/>
          </ac:spMkLst>
        </pc:spChg>
      </pc:sldChg>
      <pc:sldChg chg="ord">
        <pc:chgData name="Yasmin Shaik" userId="14e7371c282dc690" providerId="LiveId" clId="{3CBA7651-8099-4D01-80B9-E7BE836C8696}" dt="2025-02-22T13:46:54.542" v="33"/>
        <pc:sldMkLst>
          <pc:docMk/>
          <pc:sldMk cId="3210358481" sldId="263"/>
        </pc:sldMkLst>
      </pc:sldChg>
      <pc:sldChg chg="modSp mod ord">
        <pc:chgData name="Yasmin Shaik" userId="14e7371c282dc690" providerId="LiveId" clId="{3CBA7651-8099-4D01-80B9-E7BE836C8696}" dt="2025-02-22T13:50:01.156" v="40" actId="255"/>
        <pc:sldMkLst>
          <pc:docMk/>
          <pc:sldMk cId="3202024527" sldId="265"/>
        </pc:sldMkLst>
        <pc:spChg chg="mod">
          <ac:chgData name="Yasmin Shaik" userId="14e7371c282dc690" providerId="LiveId" clId="{3CBA7651-8099-4D01-80B9-E7BE836C8696}" dt="2025-02-22T13:50:01.156" v="40" actId="255"/>
          <ac:spMkLst>
            <pc:docMk/>
            <pc:sldMk cId="3202024527" sldId="265"/>
            <ac:spMk id="2" creationId="{C4FFAF3C-BA60-9181-132C-C36C403AAEA7}"/>
          </ac:spMkLst>
        </pc:spChg>
      </pc:sldChg>
      <pc:sldChg chg="addSp delSp modSp mod">
        <pc:chgData name="Yasmin Shaik" userId="14e7371c282dc690" providerId="LiveId" clId="{3CBA7651-8099-4D01-80B9-E7BE836C8696}" dt="2025-02-22T14:13:35.065" v="127" actId="2710"/>
        <pc:sldMkLst>
          <pc:docMk/>
          <pc:sldMk cId="614882681" sldId="2146847055"/>
        </pc:sldMkLst>
        <pc:spChg chg="add del mod">
          <ac:chgData name="Yasmin Shaik" userId="14e7371c282dc690" providerId="LiveId" clId="{3CBA7651-8099-4D01-80B9-E7BE836C8696}" dt="2025-02-22T14:09:12.142" v="83" actId="21"/>
          <ac:spMkLst>
            <pc:docMk/>
            <pc:sldMk cId="614882681" sldId="2146847055"/>
            <ac:spMk id="2" creationId="{2620A4FF-E947-DFAA-CCB1-C38CFC1F86B5}"/>
          </ac:spMkLst>
        </pc:spChg>
        <pc:spChg chg="del mod">
          <ac:chgData name="Yasmin Shaik" userId="14e7371c282dc690" providerId="LiveId" clId="{3CBA7651-8099-4D01-80B9-E7BE836C8696}" dt="2025-02-22T14:08:41.461" v="81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Yasmin Shaik" userId="14e7371c282dc690" providerId="LiveId" clId="{3CBA7651-8099-4D01-80B9-E7BE836C8696}" dt="2025-02-22T14:13:35.065" v="127" actId="2710"/>
          <ac:spMkLst>
            <pc:docMk/>
            <pc:sldMk cId="614882681" sldId="2146847055"/>
            <ac:spMk id="4" creationId="{BE4451C8-BA12-EE93-6736-40B492C52247}"/>
          </ac:spMkLst>
        </pc:spChg>
      </pc:sldChg>
      <pc:sldChg chg="modSp mod">
        <pc:chgData name="Yasmin Shaik" userId="14e7371c282dc690" providerId="LiveId" clId="{3CBA7651-8099-4D01-80B9-E7BE836C8696}" dt="2025-02-22T13:50:23.054" v="42" actId="2710"/>
        <pc:sldMkLst>
          <pc:docMk/>
          <pc:sldMk cId="3819043843" sldId="2146847057"/>
        </pc:sldMkLst>
        <pc:spChg chg="mod">
          <ac:chgData name="Yasmin Shaik" userId="14e7371c282dc690" providerId="LiveId" clId="{3CBA7651-8099-4D01-80B9-E7BE836C8696}" dt="2025-02-22T13:50:23.054" v="42" actId="271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Yasmin Shaik" userId="14e7371c282dc690" providerId="LiveId" clId="{3CBA7651-8099-4D01-80B9-E7BE836C8696}" dt="2025-02-22T14:05:57.823" v="73" actId="14100"/>
        <pc:sldMkLst>
          <pc:docMk/>
          <pc:sldMk cId="2083715239" sldId="2146847060"/>
        </pc:sldMkLst>
        <pc:picChg chg="add del">
          <ac:chgData name="Yasmin Shaik" userId="14e7371c282dc690" providerId="LiveId" clId="{3CBA7651-8099-4D01-80B9-E7BE836C8696}" dt="2025-02-22T14:03:19.982" v="45" actId="21"/>
          <ac:picMkLst>
            <pc:docMk/>
            <pc:sldMk cId="2083715239" sldId="2146847060"/>
            <ac:picMk id="4" creationId="{9014902E-A515-03A7-B779-5EF9D6B4385C}"/>
          </ac:picMkLst>
        </pc:picChg>
        <pc:picChg chg="del">
          <ac:chgData name="Yasmin Shaik" userId="14e7371c282dc690" providerId="LiveId" clId="{3CBA7651-8099-4D01-80B9-E7BE836C8696}" dt="2025-02-22T14:04:03.183" v="52" actId="21"/>
          <ac:picMkLst>
            <pc:docMk/>
            <pc:sldMk cId="2083715239" sldId="2146847060"/>
            <ac:picMk id="7" creationId="{CD77A93E-1EBF-092B-0175-EEF0E4CCEEFF}"/>
          </ac:picMkLst>
        </pc:picChg>
        <pc:picChg chg="del">
          <ac:chgData name="Yasmin Shaik" userId="14e7371c282dc690" providerId="LiveId" clId="{3CBA7651-8099-4D01-80B9-E7BE836C8696}" dt="2025-02-22T14:05:14.924" v="64" actId="21"/>
          <ac:picMkLst>
            <pc:docMk/>
            <pc:sldMk cId="2083715239" sldId="2146847060"/>
            <ac:picMk id="8" creationId="{CDF2EF56-D43B-541E-ABA5-A50CBF6FA2D4}"/>
          </ac:picMkLst>
        </pc:picChg>
        <pc:picChg chg="add mod">
          <ac:chgData name="Yasmin Shaik" userId="14e7371c282dc690" providerId="LiveId" clId="{3CBA7651-8099-4D01-80B9-E7BE836C8696}" dt="2025-02-22T14:03:54.971" v="51" actId="14100"/>
          <ac:picMkLst>
            <pc:docMk/>
            <pc:sldMk cId="2083715239" sldId="2146847060"/>
            <ac:picMk id="9" creationId="{BCBA8B32-2896-B998-1A8A-75D3D2BBD6D1}"/>
          </ac:picMkLst>
        </pc:picChg>
        <pc:picChg chg="del">
          <ac:chgData name="Yasmin Shaik" userId="14e7371c282dc690" providerId="LiveId" clId="{3CBA7651-8099-4D01-80B9-E7BE836C8696}" dt="2025-02-22T14:03:12.314" v="43" actId="21"/>
          <ac:picMkLst>
            <pc:docMk/>
            <pc:sldMk cId="2083715239" sldId="2146847060"/>
            <ac:picMk id="12" creationId="{9B4E693B-BF09-D95A-E7BE-47CE90C48E7E}"/>
          </ac:picMkLst>
        </pc:picChg>
        <pc:picChg chg="del">
          <ac:chgData name="Yasmin Shaik" userId="14e7371c282dc690" providerId="LiveId" clId="{3CBA7651-8099-4D01-80B9-E7BE836C8696}" dt="2025-02-22T14:04:31.845" v="57" actId="21"/>
          <ac:picMkLst>
            <pc:docMk/>
            <pc:sldMk cId="2083715239" sldId="2146847060"/>
            <ac:picMk id="13" creationId="{667E2A74-9832-3DEB-055A-97EC70D4B549}"/>
          </ac:picMkLst>
        </pc:picChg>
        <pc:picChg chg="add mod">
          <ac:chgData name="Yasmin Shaik" userId="14e7371c282dc690" providerId="LiveId" clId="{3CBA7651-8099-4D01-80B9-E7BE836C8696}" dt="2025-02-22T14:04:23.771" v="56" actId="1076"/>
          <ac:picMkLst>
            <pc:docMk/>
            <pc:sldMk cId="2083715239" sldId="2146847060"/>
            <ac:picMk id="14" creationId="{A25F13A3-9EBA-D684-05FC-3B97F744D287}"/>
          </ac:picMkLst>
        </pc:picChg>
        <pc:picChg chg="add mod">
          <ac:chgData name="Yasmin Shaik" userId="14e7371c282dc690" providerId="LiveId" clId="{3CBA7651-8099-4D01-80B9-E7BE836C8696}" dt="2025-02-22T14:05:03.813" v="63" actId="14100"/>
          <ac:picMkLst>
            <pc:docMk/>
            <pc:sldMk cId="2083715239" sldId="2146847060"/>
            <ac:picMk id="16" creationId="{E0DEE8DC-AD35-6093-A7AC-48DC195F6476}"/>
          </ac:picMkLst>
        </pc:picChg>
        <pc:picChg chg="add mod">
          <ac:chgData name="Yasmin Shaik" userId="14e7371c282dc690" providerId="LiveId" clId="{3CBA7651-8099-4D01-80B9-E7BE836C8696}" dt="2025-02-22T14:05:57.823" v="73" actId="14100"/>
          <ac:picMkLst>
            <pc:docMk/>
            <pc:sldMk cId="2083715239" sldId="2146847060"/>
            <ac:picMk id="18" creationId="{923A89FF-E64C-2E71-1C7F-44880BEFA053}"/>
          </ac:picMkLst>
        </pc:picChg>
      </pc:sldChg>
      <pc:sldChg chg="addSp delSp modSp mod">
        <pc:chgData name="Yasmin Shaik" userId="14e7371c282dc690" providerId="LiveId" clId="{3CBA7651-8099-4D01-80B9-E7BE836C8696}" dt="2025-02-22T15:53:14.890" v="141" actId="207"/>
        <pc:sldMkLst>
          <pc:docMk/>
          <pc:sldMk cId="2230664768" sldId="2146847061"/>
        </pc:sldMkLst>
        <pc:spChg chg="del mod">
          <ac:chgData name="Yasmin Shaik" userId="14e7371c282dc690" providerId="LiveId" clId="{3CBA7651-8099-4D01-80B9-E7BE836C8696}" dt="2025-02-22T14:16:40.747" v="130"/>
          <ac:spMkLst>
            <pc:docMk/>
            <pc:sldMk cId="2230664768" sldId="2146847061"/>
            <ac:spMk id="3" creationId="{51A299DD-46FA-7866-41D8-C1BFCC2F69DD}"/>
          </ac:spMkLst>
        </pc:spChg>
        <pc:spChg chg="add del mod">
          <ac:chgData name="Yasmin Shaik" userId="14e7371c282dc690" providerId="LiveId" clId="{3CBA7651-8099-4D01-80B9-E7BE836C8696}" dt="2025-02-22T15:53:01.576" v="139"/>
          <ac:spMkLst>
            <pc:docMk/>
            <pc:sldMk cId="2230664768" sldId="2146847061"/>
            <ac:spMk id="4" creationId="{E43BACAC-8F4B-4AEB-DB01-10C79BE84DC2}"/>
          </ac:spMkLst>
        </pc:spChg>
        <pc:spChg chg="add del">
          <ac:chgData name="Yasmin Shaik" userId="14e7371c282dc690" providerId="LiveId" clId="{3CBA7651-8099-4D01-80B9-E7BE836C8696}" dt="2025-02-22T14:16:36.271" v="129" actId="21"/>
          <ac:spMkLst>
            <pc:docMk/>
            <pc:sldMk cId="2230664768" sldId="2146847061"/>
            <ac:spMk id="5" creationId="{8E9260C6-27DB-2010-7E4E-C804C003D4DB}"/>
          </ac:spMkLst>
        </pc:spChg>
        <pc:spChg chg="add del mod">
          <ac:chgData name="Yasmin Shaik" userId="14e7371c282dc690" providerId="LiveId" clId="{3CBA7651-8099-4D01-80B9-E7BE836C8696}" dt="2025-02-22T15:52:50.055" v="136" actId="478"/>
          <ac:spMkLst>
            <pc:docMk/>
            <pc:sldMk cId="2230664768" sldId="2146847061"/>
            <ac:spMk id="6" creationId="{8E9260C6-27DB-2010-7E4E-C804C003D4DB}"/>
          </ac:spMkLst>
        </pc:spChg>
        <pc:spChg chg="add del">
          <ac:chgData name="Yasmin Shaik" userId="14e7371c282dc690" providerId="LiveId" clId="{3CBA7651-8099-4D01-80B9-E7BE836C8696}" dt="2025-02-22T15:52:59.259" v="138" actId="21"/>
          <ac:spMkLst>
            <pc:docMk/>
            <pc:sldMk cId="2230664768" sldId="2146847061"/>
            <ac:spMk id="7" creationId="{3A37D444-369D-16F1-3085-FBE5B96C7940}"/>
          </ac:spMkLst>
        </pc:spChg>
        <pc:spChg chg="add mod">
          <ac:chgData name="Yasmin Shaik" userId="14e7371c282dc690" providerId="LiveId" clId="{3CBA7651-8099-4D01-80B9-E7BE836C8696}" dt="2025-02-22T15:53:14.890" v="141" actId="207"/>
          <ac:spMkLst>
            <pc:docMk/>
            <pc:sldMk cId="2230664768" sldId="2146847061"/>
            <ac:spMk id="8" creationId="{3A37D444-369D-16F1-3085-FBE5B96C7940}"/>
          </ac:spMkLst>
        </pc:spChg>
      </pc:sldChg>
      <pc:sldChg chg="modSp mod">
        <pc:chgData name="Yasmin Shaik" userId="14e7371c282dc690" providerId="LiveId" clId="{3CBA7651-8099-4D01-80B9-E7BE836C8696}" dt="2025-02-22T14:06:57.507" v="77" actId="123"/>
        <pc:sldMkLst>
          <pc:docMk/>
          <pc:sldMk cId="4233882376" sldId="2146847062"/>
        </pc:sldMkLst>
        <pc:spChg chg="mod">
          <ac:chgData name="Yasmin Shaik" userId="14e7371c282dc690" providerId="LiveId" clId="{3CBA7651-8099-4D01-80B9-E7BE836C8696}" dt="2025-02-22T14:06:57.507" v="77" actId="12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3712605"/>
            <a:ext cx="1220739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Shaik Yasmin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Malla Reddy College Of Engineering &amp; Technology,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         	Computer Science and Engineering 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51C8-BA12-EE93-6736-40B492C5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Encryption Integration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Using AES or RSA encryption to add an extra layer of security before embedding messages.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Error Detection &amp; Integrity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</a:t>
            </a:r>
            <a:r>
              <a:rPr lang="en-US" sz="2000" dirty="0"/>
              <a:t>Adding checksums or redundancy to ensure message accuracy and prevent data corruption.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Real-World Applications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Applying steganography for secure messaging, watermarking, and cybersecurity.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6" y="1482520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aim of this project is to develop a </a:t>
            </a:r>
            <a:r>
              <a:rPr lang="en-US" sz="2000" b="1" dirty="0"/>
              <a:t>secure and efficient image-based steganography system</a:t>
            </a:r>
            <a:r>
              <a:rPr lang="en-US" sz="2000" dirty="0"/>
              <a:t> that enables users to </a:t>
            </a:r>
            <a:r>
              <a:rPr lang="en-US" sz="2000" b="1" dirty="0"/>
              <a:t>hide and retrieve secret messages within images</a:t>
            </a:r>
            <a:r>
              <a:rPr lang="en-US" sz="2000" dirty="0"/>
              <a:t> without compromising their visual quality. The system will ensure that the embedded data remains </a:t>
            </a:r>
            <a:r>
              <a:rPr lang="en-US" sz="2000" b="1" dirty="0"/>
              <a:t>undetectable to unauthorized users</a:t>
            </a:r>
            <a:r>
              <a:rPr lang="en-US" sz="2000" dirty="0"/>
              <a:t> while allowing safe extraction by authorized individuals. It will focus on </a:t>
            </a:r>
            <a:r>
              <a:rPr lang="en-US" sz="2000" b="1" dirty="0"/>
              <a:t>maintaining image integrity</a:t>
            </a:r>
            <a:r>
              <a:rPr lang="en-US" sz="2000" dirty="0"/>
              <a:t>, </a:t>
            </a:r>
            <a:r>
              <a:rPr lang="en-US" sz="2000" b="1" dirty="0"/>
              <a:t>preventing noticeable distortions</a:t>
            </a:r>
            <a:r>
              <a:rPr lang="en-US" sz="2000" dirty="0"/>
              <a:t>, and </a:t>
            </a:r>
            <a:r>
              <a:rPr lang="en-US" sz="2000" b="1" dirty="0"/>
              <a:t>enhancing security in data transmission</a:t>
            </a:r>
            <a:r>
              <a:rPr lang="en-US" sz="2000" dirty="0"/>
              <a:t> through steganographic techniques.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Languages Used : Python 3.12.4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Libraries : CV2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Technologies Used :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No Need to Manually provide Message Length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Many projects require users to input the message length separately.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But this stores at first pixel , making decryption automated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Built-in Password Protection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Many basic implementation lack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a passcode for decryption , avoiding unauthorized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Lightweight and Flexible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Some tools depend on external libraries or work only with PNG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OpenCV and Supports multiple formats (JPG, PNG, etc.,)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The End-Users of this </a:t>
            </a:r>
            <a:r>
              <a:rPr lang="en-IN" sz="2000" b="1" dirty="0"/>
              <a:t>Steganography project</a:t>
            </a:r>
            <a:r>
              <a:rPr lang="en-IN" sz="2000" dirty="0"/>
              <a:t> can be an individual or an organization , who rely on </a:t>
            </a:r>
            <a:r>
              <a:rPr lang="en-IN" sz="2000" b="1" dirty="0"/>
              <a:t>secure and hidden data communication.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Privacy-Conscious Individuals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People who want to send Confidential Messages (e.g. Personal data, Passwords)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Cybersecurity Enthusiasts and Ethical Hackers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Those interested in steganography , encryption and digital forensics for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Intelligence and Security Agencies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Can use steganography for secure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2" y="1232452"/>
            <a:ext cx="11029615" cy="53105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CE4F1-536B-7FB2-F779-1DF3755E8165}"/>
              </a:ext>
            </a:extLst>
          </p:cNvPr>
          <p:cNvSpPr txBox="1"/>
          <p:nvPr/>
        </p:nvSpPr>
        <p:spPr>
          <a:xfrm>
            <a:off x="3761740" y="1232452"/>
            <a:ext cx="388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before 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5781B-8E68-EDFA-51D5-54F27180CCBD}"/>
              </a:ext>
            </a:extLst>
          </p:cNvPr>
          <p:cNvSpPr txBox="1"/>
          <p:nvPr/>
        </p:nvSpPr>
        <p:spPr>
          <a:xfrm>
            <a:off x="3982720" y="3788135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Encryption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8B32-2896-B998-1A8A-75D3D2B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64" y="1762747"/>
            <a:ext cx="3857625" cy="193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F13A3-9EBA-D684-05FC-3B97F744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3" y="4157467"/>
            <a:ext cx="3857625" cy="21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DEE8DC-AD35-6093-A7AC-48DC195F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49" y="4157467"/>
            <a:ext cx="5537938" cy="21684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A89FF-E64C-2E71-1C7F-44880BEFA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649" y="1762747"/>
            <a:ext cx="5537938" cy="19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This image-based steganography project stands out due to efficient coding , automated message length detection, built-in security, minimal image distortion. It ensures that the encrypted image remains visually unchanged while requiring password for decryption , making it bot secure and discreet. 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This project is applied in real-world applications and can be used by individuals and organizations wo are seeking for secure data communication. 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37D444-369D-16F1-3085-FBE5B96C79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35930"/>
            <a:ext cx="11029950" cy="40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2D050"/>
                </a:solidFill>
              </a:rPr>
              <a:t>https://github.com/22n31a67f5/Stenography-Project1.git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452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Yasmin Shaik</cp:lastModifiedBy>
  <cp:revision>30</cp:revision>
  <dcterms:created xsi:type="dcterms:W3CDTF">2021-05-26T16:50:10Z</dcterms:created>
  <dcterms:modified xsi:type="dcterms:W3CDTF">2025-02-22T15:53:20Z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