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40ECB-2B9F-47B9-A4A7-F3C86227FBB2}" v="1" dt="2025-02-22T16:04:46.607"/>
    <p1510:client id="{3CBA7651-8099-4D01-80B9-E7BE836C8696}" v="9" dt="2025-02-22T15:53:01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3" y="3712605"/>
            <a:ext cx="1220739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Shaik Yasmin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Malla Reddy College Of Engineering &amp; Technology,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          	Computer Science and Engineering (Data Science)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451C8-BA12-EE93-6736-40B492C5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Encryption Integration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Using AES or RSA encryption to add an extra layer of security before embedding messages.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Error Detection &amp; Integrity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r>
              <a:rPr lang="en-US" sz="2000" b="1" dirty="0"/>
              <a:t> </a:t>
            </a:r>
            <a:r>
              <a:rPr lang="en-US" sz="2000" dirty="0"/>
              <a:t>Adding checksums or redundancy to ensure message accuracy and prevent data corruption.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Real-World Applications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Applying steganography for secure messaging, watermarking, and cybersecurity.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36" y="1482520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The aim of this project is to develop a </a:t>
            </a:r>
            <a:r>
              <a:rPr lang="en-US" sz="2000" b="1" dirty="0"/>
              <a:t>secure and efficient image-based steganography system</a:t>
            </a:r>
            <a:r>
              <a:rPr lang="en-US" sz="2000" dirty="0"/>
              <a:t> that enables users to </a:t>
            </a:r>
            <a:r>
              <a:rPr lang="en-US" sz="2000" b="1" dirty="0"/>
              <a:t>hide and retrieve secret messages within images</a:t>
            </a:r>
            <a:r>
              <a:rPr lang="en-US" sz="2000" dirty="0"/>
              <a:t> without compromising their visual quality. The system will ensure that the embedded data remains </a:t>
            </a:r>
            <a:r>
              <a:rPr lang="en-US" sz="2000" b="1" dirty="0"/>
              <a:t>undetectable to unauthorized users</a:t>
            </a:r>
            <a:r>
              <a:rPr lang="en-US" sz="2000" dirty="0"/>
              <a:t> while allowing safe extraction by authorized individuals. It will focus on </a:t>
            </a:r>
            <a:r>
              <a:rPr lang="en-US" sz="2000" b="1" dirty="0"/>
              <a:t>maintaining image integrity</a:t>
            </a:r>
            <a:r>
              <a:rPr lang="en-US" sz="2000" dirty="0"/>
              <a:t>, </a:t>
            </a:r>
            <a:r>
              <a:rPr lang="en-US" sz="2000" b="1" dirty="0"/>
              <a:t>preventing noticeable distortions</a:t>
            </a:r>
            <a:r>
              <a:rPr lang="en-US" sz="2000" dirty="0"/>
              <a:t>, and </a:t>
            </a:r>
            <a:r>
              <a:rPr lang="en-US" sz="2000" b="1" dirty="0"/>
              <a:t>enhancing security in data transmission</a:t>
            </a:r>
            <a:r>
              <a:rPr lang="en-US" sz="2000" dirty="0"/>
              <a:t> through steganographic techniques.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Languages Used : Python 3.12.4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Libraries : CV2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Technologies Used : Steganography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rgbClr val="0F0F0F"/>
                </a:solidFill>
              </a:rPr>
              <a:t>No Need to Manually provide Message Length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</a:rPr>
              <a:t>Many projects require users to input the message length separately.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</a:rPr>
              <a:t>But this stores at first pixel , making decryption automated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rgbClr val="0F0F0F"/>
                </a:solidFill>
              </a:rPr>
              <a:t>Built-in Password Protection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F0F0F"/>
                </a:solidFill>
              </a:rPr>
              <a:t>	</a:t>
            </a:r>
            <a:r>
              <a:rPr lang="en-IN" sz="2000" dirty="0">
                <a:solidFill>
                  <a:srgbClr val="0F0F0F"/>
                </a:solidFill>
              </a:rPr>
              <a:t>Many basic implementation lack security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</a:rPr>
              <a:t>	But this requires a passcode for decryption , avoiding unauthorized users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rgbClr val="0F0F0F"/>
                </a:solidFill>
              </a:rPr>
              <a:t>Lightweight and Flexible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F0F0F"/>
                </a:solidFill>
              </a:rPr>
              <a:t>	</a:t>
            </a:r>
            <a:r>
              <a:rPr lang="en-IN" sz="2000" dirty="0">
                <a:solidFill>
                  <a:srgbClr val="0F0F0F"/>
                </a:solidFill>
              </a:rPr>
              <a:t>Some tools depend on external libraries or work only with PNG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</a:rPr>
              <a:t>	But this requires OpenCV and Supports multiple formats (JPG, PNG, etc.,)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The End-Users of this </a:t>
            </a:r>
            <a:r>
              <a:rPr lang="en-IN" sz="2000" b="1" dirty="0"/>
              <a:t>Steganography project</a:t>
            </a:r>
            <a:r>
              <a:rPr lang="en-IN" sz="2000" dirty="0"/>
              <a:t> can be an individual or an organization , who rely on </a:t>
            </a:r>
            <a:r>
              <a:rPr lang="en-IN" sz="2000" b="1" dirty="0"/>
              <a:t>secure and hidden data communication.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/>
              <a:t>Privacy-Conscious Individuals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People who want to send Confidential Messages (e.g. Personal data, Passwords)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/>
              <a:t>Cybersecurity Enthusiasts and Ethical Hackers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Those interested in steganography , encryption and digital forensics for learning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/>
              <a:t>Intelligence and Security Agencies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Can use steganography for secure data transfer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32" y="1232452"/>
            <a:ext cx="11029615" cy="531058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CE4F1-536B-7FB2-F779-1DF3755E8165}"/>
              </a:ext>
            </a:extLst>
          </p:cNvPr>
          <p:cNvSpPr txBox="1"/>
          <p:nvPr/>
        </p:nvSpPr>
        <p:spPr>
          <a:xfrm>
            <a:off x="3761740" y="1232452"/>
            <a:ext cx="388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before Encryption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D5781B-8E68-EDFA-51D5-54F27180CCBD}"/>
              </a:ext>
            </a:extLst>
          </p:cNvPr>
          <p:cNvSpPr txBox="1"/>
          <p:nvPr/>
        </p:nvSpPr>
        <p:spPr>
          <a:xfrm>
            <a:off x="3982720" y="3788135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Encryption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A8B32-2896-B998-1A8A-75D3D2BB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64" y="1762747"/>
            <a:ext cx="3857625" cy="19322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5F13A3-9EBA-D684-05FC-3B97F744D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63" y="4157467"/>
            <a:ext cx="3857625" cy="2168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DEE8DC-AD35-6093-A7AC-48DC195F6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649" y="4157467"/>
            <a:ext cx="5537938" cy="21684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3A89FF-E64C-2E71-1C7F-44880BEFA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649" y="1762747"/>
            <a:ext cx="5537938" cy="19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/>
              <a:t>This image-based steganography project stands out due to efficient coding , automated message length detection, built-in security, minimal image distortion. It ensures that the encrypted image remains visually unchanged while requiring password for decryption , making it bot secure and discreet. 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This project is applied in real-world applications and can be used by individuals and organizations wo are seeking for secure data communication. 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A37D444-369D-16F1-3085-FBE5B96C79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3435930"/>
            <a:ext cx="11029950" cy="405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2D050"/>
                </a:solidFill>
              </a:rPr>
              <a:t>https://github.com/Yasmin-Shaik14/Stenography-Project1.git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150</TotalTime>
  <Words>452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Yasmin Shaik</cp:lastModifiedBy>
  <cp:revision>32</cp:revision>
  <dcterms:created xsi:type="dcterms:W3CDTF">2021-05-26T16:50:10Z</dcterms:created>
  <dcterms:modified xsi:type="dcterms:W3CDTF">2025-02-22T16:14:54Z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