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61" r:id="rId3"/>
    <p:sldId id="262" r:id="rId4"/>
    <p:sldId id="258" r:id="rId5"/>
    <p:sldId id="263" r:id="rId6"/>
    <p:sldId id="264" r:id="rId7"/>
    <p:sldId id="265" r:id="rId8"/>
    <p:sldId id="266" r:id="rId9"/>
    <p:sldId id="268" r:id="rId10"/>
    <p:sldId id="267" r:id="rId11"/>
    <p:sldId id="259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7"/>
    <p:restoredTop sz="94703"/>
  </p:normalViewPr>
  <p:slideViewPr>
    <p:cSldViewPr snapToGrid="0">
      <p:cViewPr varScale="1">
        <p:scale>
          <a:sx n="125" d="100"/>
          <a:sy n="125" d="100"/>
        </p:scale>
        <p:origin x="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33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11.svg"/><Relationship Id="rId11" Type="http://schemas.openxmlformats.org/officeDocument/2006/relationships/image" Target="../media/image32.png"/><Relationship Id="rId5" Type="http://schemas.openxmlformats.org/officeDocument/2006/relationships/image" Target="../media/image10.png"/><Relationship Id="rId10" Type="http://schemas.openxmlformats.org/officeDocument/2006/relationships/image" Target="../media/image17.svg"/><Relationship Id="rId4" Type="http://schemas.openxmlformats.org/officeDocument/2006/relationships/image" Target="../media/image29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10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10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33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11.svg"/><Relationship Id="rId11" Type="http://schemas.openxmlformats.org/officeDocument/2006/relationships/image" Target="../media/image32.png"/><Relationship Id="rId5" Type="http://schemas.openxmlformats.org/officeDocument/2006/relationships/image" Target="../media/image10.png"/><Relationship Id="rId10" Type="http://schemas.openxmlformats.org/officeDocument/2006/relationships/image" Target="../media/image17.svg"/><Relationship Id="rId4" Type="http://schemas.openxmlformats.org/officeDocument/2006/relationships/image" Target="../media/image29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10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10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3E296-66F3-4CA3-9732-06B5515FCE1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E15A71-ED87-4FF6-903B-00331B8C5AA1}">
      <dgm:prSet/>
      <dgm:spPr/>
      <dgm:t>
        <a:bodyPr/>
        <a:lstStyle/>
        <a:p>
          <a:r>
            <a:rPr lang="en-IN"/>
            <a:t>Design, build, and maintain data pipelines</a:t>
          </a:r>
          <a:endParaRPr lang="en-US"/>
        </a:p>
      </dgm:t>
    </dgm:pt>
    <dgm:pt modelId="{44CE28E9-2858-4E1E-97BC-7106C8C899A6}" type="parTrans" cxnId="{BD630460-314D-4486-91AF-100BA6514C87}">
      <dgm:prSet/>
      <dgm:spPr/>
      <dgm:t>
        <a:bodyPr/>
        <a:lstStyle/>
        <a:p>
          <a:endParaRPr lang="en-US"/>
        </a:p>
      </dgm:t>
    </dgm:pt>
    <dgm:pt modelId="{2D9A1687-A9AD-47DD-A678-896565FE8282}" type="sibTrans" cxnId="{BD630460-314D-4486-91AF-100BA6514C87}">
      <dgm:prSet/>
      <dgm:spPr/>
      <dgm:t>
        <a:bodyPr/>
        <a:lstStyle/>
        <a:p>
          <a:endParaRPr lang="en-US"/>
        </a:p>
      </dgm:t>
    </dgm:pt>
    <dgm:pt modelId="{839ECC18-DD93-4D75-86F5-BCA3B5438DC1}">
      <dgm:prSet/>
      <dgm:spPr/>
      <dgm:t>
        <a:bodyPr/>
        <a:lstStyle/>
        <a:p>
          <a:r>
            <a:rPr lang="en-IN"/>
            <a:t>Ensure reliable data flow from multiple sources to storage systems</a:t>
          </a:r>
          <a:endParaRPr lang="en-US"/>
        </a:p>
      </dgm:t>
    </dgm:pt>
    <dgm:pt modelId="{06567BFF-A8CE-49B1-9853-B3850E02AEC1}" type="parTrans" cxnId="{564E6316-67F1-4D92-B310-D3210AE71BE6}">
      <dgm:prSet/>
      <dgm:spPr/>
      <dgm:t>
        <a:bodyPr/>
        <a:lstStyle/>
        <a:p>
          <a:endParaRPr lang="en-US"/>
        </a:p>
      </dgm:t>
    </dgm:pt>
    <dgm:pt modelId="{7CAB754D-4FAD-4013-B2B6-9F94B6CA274D}" type="sibTrans" cxnId="{564E6316-67F1-4D92-B310-D3210AE71BE6}">
      <dgm:prSet/>
      <dgm:spPr/>
      <dgm:t>
        <a:bodyPr/>
        <a:lstStyle/>
        <a:p>
          <a:endParaRPr lang="en-US"/>
        </a:p>
      </dgm:t>
    </dgm:pt>
    <dgm:pt modelId="{5F3CB640-A101-4F7C-AE8A-E1FF35296C13}">
      <dgm:prSet/>
      <dgm:spPr/>
      <dgm:t>
        <a:bodyPr/>
        <a:lstStyle/>
        <a:p>
          <a:r>
            <a:rPr lang="en-IN"/>
            <a:t>Support analytics, BI, and ML teams with clean, usable data</a:t>
          </a:r>
          <a:endParaRPr lang="en-US"/>
        </a:p>
      </dgm:t>
    </dgm:pt>
    <dgm:pt modelId="{5B127A74-021D-44E1-BA80-D108A4BE8299}" type="parTrans" cxnId="{0BD213EC-D14C-4452-826C-1B88965DDE63}">
      <dgm:prSet/>
      <dgm:spPr/>
      <dgm:t>
        <a:bodyPr/>
        <a:lstStyle/>
        <a:p>
          <a:endParaRPr lang="en-US"/>
        </a:p>
      </dgm:t>
    </dgm:pt>
    <dgm:pt modelId="{1328A638-DFB0-43B3-8CBE-CD6B634FB414}" type="sibTrans" cxnId="{0BD213EC-D14C-4452-826C-1B88965DDE63}">
      <dgm:prSet/>
      <dgm:spPr/>
      <dgm:t>
        <a:bodyPr/>
        <a:lstStyle/>
        <a:p>
          <a:endParaRPr lang="en-US"/>
        </a:p>
      </dgm:t>
    </dgm:pt>
    <dgm:pt modelId="{384A699B-CD2A-433F-A4F6-6C61AE574CB8}">
      <dgm:prSet/>
      <dgm:spPr/>
      <dgm:t>
        <a:bodyPr/>
        <a:lstStyle/>
        <a:p>
          <a:r>
            <a:rPr lang="en-IN"/>
            <a:t>Optimize data infrastructure for scalability and performance</a:t>
          </a:r>
          <a:endParaRPr lang="en-US"/>
        </a:p>
      </dgm:t>
    </dgm:pt>
    <dgm:pt modelId="{96265DFC-D5D8-4518-BA07-C8C7D02D1B31}" type="parTrans" cxnId="{0BF6F300-C612-43D1-81D8-841478579BAE}">
      <dgm:prSet/>
      <dgm:spPr/>
      <dgm:t>
        <a:bodyPr/>
        <a:lstStyle/>
        <a:p>
          <a:endParaRPr lang="en-US"/>
        </a:p>
      </dgm:t>
    </dgm:pt>
    <dgm:pt modelId="{9FCDEC2B-AB77-4175-B720-8B2928D4C1C9}" type="sibTrans" cxnId="{0BF6F300-C612-43D1-81D8-841478579BAE}">
      <dgm:prSet/>
      <dgm:spPr/>
      <dgm:t>
        <a:bodyPr/>
        <a:lstStyle/>
        <a:p>
          <a:endParaRPr lang="en-US"/>
        </a:p>
      </dgm:t>
    </dgm:pt>
    <dgm:pt modelId="{A31C06E8-D379-43EC-91EC-DAF45B72467A}" type="pres">
      <dgm:prSet presAssocID="{3BB3E296-66F3-4CA3-9732-06B5515FCE1E}" presName="root" presStyleCnt="0">
        <dgm:presLayoutVars>
          <dgm:dir/>
          <dgm:resizeHandles val="exact"/>
        </dgm:presLayoutVars>
      </dgm:prSet>
      <dgm:spPr/>
    </dgm:pt>
    <dgm:pt modelId="{43A4D854-C559-4C02-8CE2-40A0D78FE015}" type="pres">
      <dgm:prSet presAssocID="{3FE15A71-ED87-4FF6-903B-00331B8C5AA1}" presName="compNode" presStyleCnt="0"/>
      <dgm:spPr/>
    </dgm:pt>
    <dgm:pt modelId="{001623F2-9F18-4F08-A73A-FE5864DECD83}" type="pres">
      <dgm:prSet presAssocID="{3FE15A71-ED87-4FF6-903B-00331B8C5A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D0477D5-120C-417A-B9F6-7416EE48AEA9}" type="pres">
      <dgm:prSet presAssocID="{3FE15A71-ED87-4FF6-903B-00331B8C5AA1}" presName="spaceRect" presStyleCnt="0"/>
      <dgm:spPr/>
    </dgm:pt>
    <dgm:pt modelId="{F746633E-095D-481A-8F32-9BE34E2CE0A6}" type="pres">
      <dgm:prSet presAssocID="{3FE15A71-ED87-4FF6-903B-00331B8C5AA1}" presName="textRect" presStyleLbl="revTx" presStyleIdx="0" presStyleCnt="4">
        <dgm:presLayoutVars>
          <dgm:chMax val="1"/>
          <dgm:chPref val="1"/>
        </dgm:presLayoutVars>
      </dgm:prSet>
      <dgm:spPr/>
    </dgm:pt>
    <dgm:pt modelId="{C9F001A1-0EE7-41B4-A7F8-B7765153308D}" type="pres">
      <dgm:prSet presAssocID="{2D9A1687-A9AD-47DD-A678-896565FE8282}" presName="sibTrans" presStyleCnt="0"/>
      <dgm:spPr/>
    </dgm:pt>
    <dgm:pt modelId="{57B46978-6364-4BFD-9F3F-2E26AAE332AF}" type="pres">
      <dgm:prSet presAssocID="{839ECC18-DD93-4D75-86F5-BCA3B5438DC1}" presName="compNode" presStyleCnt="0"/>
      <dgm:spPr/>
    </dgm:pt>
    <dgm:pt modelId="{6B3FF298-F1C5-472B-BB05-9F9FC0B926FE}" type="pres">
      <dgm:prSet presAssocID="{839ECC18-DD93-4D75-86F5-BCA3B5438D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DEAC6E3-F68A-48AA-849B-3174739DD3B7}" type="pres">
      <dgm:prSet presAssocID="{839ECC18-DD93-4D75-86F5-BCA3B5438DC1}" presName="spaceRect" presStyleCnt="0"/>
      <dgm:spPr/>
    </dgm:pt>
    <dgm:pt modelId="{430B5562-3002-4DD7-877F-ABAC623F4DDA}" type="pres">
      <dgm:prSet presAssocID="{839ECC18-DD93-4D75-86F5-BCA3B5438DC1}" presName="textRect" presStyleLbl="revTx" presStyleIdx="1" presStyleCnt="4">
        <dgm:presLayoutVars>
          <dgm:chMax val="1"/>
          <dgm:chPref val="1"/>
        </dgm:presLayoutVars>
      </dgm:prSet>
      <dgm:spPr/>
    </dgm:pt>
    <dgm:pt modelId="{B93A7D04-0700-4DAA-A398-95D5EDC8ADF4}" type="pres">
      <dgm:prSet presAssocID="{7CAB754D-4FAD-4013-B2B6-9F94B6CA274D}" presName="sibTrans" presStyleCnt="0"/>
      <dgm:spPr/>
    </dgm:pt>
    <dgm:pt modelId="{70BD02EF-7F1C-4598-953F-9A74289D90B2}" type="pres">
      <dgm:prSet presAssocID="{5F3CB640-A101-4F7C-AE8A-E1FF35296C13}" presName="compNode" presStyleCnt="0"/>
      <dgm:spPr/>
    </dgm:pt>
    <dgm:pt modelId="{0FF94805-B380-4D63-A4B2-C63B2BBD1BE5}" type="pres">
      <dgm:prSet presAssocID="{5F3CB640-A101-4F7C-AE8A-E1FF35296C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3C7DA40-42E0-4A77-BC94-82C7DD5F7A27}" type="pres">
      <dgm:prSet presAssocID="{5F3CB640-A101-4F7C-AE8A-E1FF35296C13}" presName="spaceRect" presStyleCnt="0"/>
      <dgm:spPr/>
    </dgm:pt>
    <dgm:pt modelId="{F26EEE04-70E5-4F7A-BF69-4F606BEBC439}" type="pres">
      <dgm:prSet presAssocID="{5F3CB640-A101-4F7C-AE8A-E1FF35296C13}" presName="textRect" presStyleLbl="revTx" presStyleIdx="2" presStyleCnt="4">
        <dgm:presLayoutVars>
          <dgm:chMax val="1"/>
          <dgm:chPref val="1"/>
        </dgm:presLayoutVars>
      </dgm:prSet>
      <dgm:spPr/>
    </dgm:pt>
    <dgm:pt modelId="{EBCB7DE2-D67C-4F9B-A44B-D6ED28295A79}" type="pres">
      <dgm:prSet presAssocID="{1328A638-DFB0-43B3-8CBE-CD6B634FB414}" presName="sibTrans" presStyleCnt="0"/>
      <dgm:spPr/>
    </dgm:pt>
    <dgm:pt modelId="{10E196A3-F027-495E-9A6D-6C392DC9B2C1}" type="pres">
      <dgm:prSet presAssocID="{384A699B-CD2A-433F-A4F6-6C61AE574CB8}" presName="compNode" presStyleCnt="0"/>
      <dgm:spPr/>
    </dgm:pt>
    <dgm:pt modelId="{64A0536F-2990-4FBE-BED6-34553D30F327}" type="pres">
      <dgm:prSet presAssocID="{384A699B-CD2A-433F-A4F6-6C61AE574C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5AEE231-2D00-4810-B79C-8C6CBE85AA72}" type="pres">
      <dgm:prSet presAssocID="{384A699B-CD2A-433F-A4F6-6C61AE574CB8}" presName="spaceRect" presStyleCnt="0"/>
      <dgm:spPr/>
    </dgm:pt>
    <dgm:pt modelId="{365DF7D7-28CF-4917-A5F5-B1936D86505E}" type="pres">
      <dgm:prSet presAssocID="{384A699B-CD2A-433F-A4F6-6C61AE574CB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BF6F300-C612-43D1-81D8-841478579BAE}" srcId="{3BB3E296-66F3-4CA3-9732-06B5515FCE1E}" destId="{384A699B-CD2A-433F-A4F6-6C61AE574CB8}" srcOrd="3" destOrd="0" parTransId="{96265DFC-D5D8-4518-BA07-C8C7D02D1B31}" sibTransId="{9FCDEC2B-AB77-4175-B720-8B2928D4C1C9}"/>
    <dgm:cxn modelId="{564E6316-67F1-4D92-B310-D3210AE71BE6}" srcId="{3BB3E296-66F3-4CA3-9732-06B5515FCE1E}" destId="{839ECC18-DD93-4D75-86F5-BCA3B5438DC1}" srcOrd="1" destOrd="0" parTransId="{06567BFF-A8CE-49B1-9853-B3850E02AEC1}" sibTransId="{7CAB754D-4FAD-4013-B2B6-9F94B6CA274D}"/>
    <dgm:cxn modelId="{A9372324-C49C-4414-A771-D3AE6FF6FCB2}" type="presOf" srcId="{5F3CB640-A101-4F7C-AE8A-E1FF35296C13}" destId="{F26EEE04-70E5-4F7A-BF69-4F606BEBC439}" srcOrd="0" destOrd="0" presId="urn:microsoft.com/office/officeart/2018/2/layout/IconLabelList"/>
    <dgm:cxn modelId="{A3616835-DAD0-46AB-98CA-A7E20B38B691}" type="presOf" srcId="{839ECC18-DD93-4D75-86F5-BCA3B5438DC1}" destId="{430B5562-3002-4DD7-877F-ABAC623F4DDA}" srcOrd="0" destOrd="0" presId="urn:microsoft.com/office/officeart/2018/2/layout/IconLabelList"/>
    <dgm:cxn modelId="{93CC4D3B-6D56-4DAB-A8F3-C40DD21EE651}" type="presOf" srcId="{3FE15A71-ED87-4FF6-903B-00331B8C5AA1}" destId="{F746633E-095D-481A-8F32-9BE34E2CE0A6}" srcOrd="0" destOrd="0" presId="urn:microsoft.com/office/officeart/2018/2/layout/IconLabelList"/>
    <dgm:cxn modelId="{7BE6665C-888F-49DC-990A-618A8A08E69D}" type="presOf" srcId="{384A699B-CD2A-433F-A4F6-6C61AE574CB8}" destId="{365DF7D7-28CF-4917-A5F5-B1936D86505E}" srcOrd="0" destOrd="0" presId="urn:microsoft.com/office/officeart/2018/2/layout/IconLabelList"/>
    <dgm:cxn modelId="{BD630460-314D-4486-91AF-100BA6514C87}" srcId="{3BB3E296-66F3-4CA3-9732-06B5515FCE1E}" destId="{3FE15A71-ED87-4FF6-903B-00331B8C5AA1}" srcOrd="0" destOrd="0" parTransId="{44CE28E9-2858-4E1E-97BC-7106C8C899A6}" sibTransId="{2D9A1687-A9AD-47DD-A678-896565FE8282}"/>
    <dgm:cxn modelId="{25943BE7-63C8-4806-A56D-8089C1D4FD30}" type="presOf" srcId="{3BB3E296-66F3-4CA3-9732-06B5515FCE1E}" destId="{A31C06E8-D379-43EC-91EC-DAF45B72467A}" srcOrd="0" destOrd="0" presId="urn:microsoft.com/office/officeart/2018/2/layout/IconLabelList"/>
    <dgm:cxn modelId="{0BD213EC-D14C-4452-826C-1B88965DDE63}" srcId="{3BB3E296-66F3-4CA3-9732-06B5515FCE1E}" destId="{5F3CB640-A101-4F7C-AE8A-E1FF35296C13}" srcOrd="2" destOrd="0" parTransId="{5B127A74-021D-44E1-BA80-D108A4BE8299}" sibTransId="{1328A638-DFB0-43B3-8CBE-CD6B634FB414}"/>
    <dgm:cxn modelId="{67457818-781F-42EC-95AD-22F7F60FD77A}" type="presParOf" srcId="{A31C06E8-D379-43EC-91EC-DAF45B72467A}" destId="{43A4D854-C559-4C02-8CE2-40A0D78FE015}" srcOrd="0" destOrd="0" presId="urn:microsoft.com/office/officeart/2018/2/layout/IconLabelList"/>
    <dgm:cxn modelId="{47F1D62F-7DA8-4C2D-88C8-B070998B947F}" type="presParOf" srcId="{43A4D854-C559-4C02-8CE2-40A0D78FE015}" destId="{001623F2-9F18-4F08-A73A-FE5864DECD83}" srcOrd="0" destOrd="0" presId="urn:microsoft.com/office/officeart/2018/2/layout/IconLabelList"/>
    <dgm:cxn modelId="{7A9A9D52-23D7-4088-B816-02B3BBFB4C89}" type="presParOf" srcId="{43A4D854-C559-4C02-8CE2-40A0D78FE015}" destId="{5D0477D5-120C-417A-B9F6-7416EE48AEA9}" srcOrd="1" destOrd="0" presId="urn:microsoft.com/office/officeart/2018/2/layout/IconLabelList"/>
    <dgm:cxn modelId="{A9E070C9-B12F-4A3F-83DC-C9BD484FA07E}" type="presParOf" srcId="{43A4D854-C559-4C02-8CE2-40A0D78FE015}" destId="{F746633E-095D-481A-8F32-9BE34E2CE0A6}" srcOrd="2" destOrd="0" presId="urn:microsoft.com/office/officeart/2018/2/layout/IconLabelList"/>
    <dgm:cxn modelId="{0A0C6405-D80B-4CA1-8A4F-219EDF2116E6}" type="presParOf" srcId="{A31C06E8-D379-43EC-91EC-DAF45B72467A}" destId="{C9F001A1-0EE7-41B4-A7F8-B7765153308D}" srcOrd="1" destOrd="0" presId="urn:microsoft.com/office/officeart/2018/2/layout/IconLabelList"/>
    <dgm:cxn modelId="{ADF5CEFF-9B94-418E-9E0E-4DFB157F7DEE}" type="presParOf" srcId="{A31C06E8-D379-43EC-91EC-DAF45B72467A}" destId="{57B46978-6364-4BFD-9F3F-2E26AAE332AF}" srcOrd="2" destOrd="0" presId="urn:microsoft.com/office/officeart/2018/2/layout/IconLabelList"/>
    <dgm:cxn modelId="{59A42AAD-5636-415B-94CF-0E114EDCD64F}" type="presParOf" srcId="{57B46978-6364-4BFD-9F3F-2E26AAE332AF}" destId="{6B3FF298-F1C5-472B-BB05-9F9FC0B926FE}" srcOrd="0" destOrd="0" presId="urn:microsoft.com/office/officeart/2018/2/layout/IconLabelList"/>
    <dgm:cxn modelId="{CFCC9D4C-6D72-421F-AC23-E3CC5B642BB8}" type="presParOf" srcId="{57B46978-6364-4BFD-9F3F-2E26AAE332AF}" destId="{0DEAC6E3-F68A-48AA-849B-3174739DD3B7}" srcOrd="1" destOrd="0" presId="urn:microsoft.com/office/officeart/2018/2/layout/IconLabelList"/>
    <dgm:cxn modelId="{D27214C8-8644-4E34-A196-A2BB64874E2B}" type="presParOf" srcId="{57B46978-6364-4BFD-9F3F-2E26AAE332AF}" destId="{430B5562-3002-4DD7-877F-ABAC623F4DDA}" srcOrd="2" destOrd="0" presId="urn:microsoft.com/office/officeart/2018/2/layout/IconLabelList"/>
    <dgm:cxn modelId="{CFF1F3F6-A400-46F4-9CC3-00EF12047626}" type="presParOf" srcId="{A31C06E8-D379-43EC-91EC-DAF45B72467A}" destId="{B93A7D04-0700-4DAA-A398-95D5EDC8ADF4}" srcOrd="3" destOrd="0" presId="urn:microsoft.com/office/officeart/2018/2/layout/IconLabelList"/>
    <dgm:cxn modelId="{5E4A5B0A-B1EF-4C0D-916D-B8C0027AAA17}" type="presParOf" srcId="{A31C06E8-D379-43EC-91EC-DAF45B72467A}" destId="{70BD02EF-7F1C-4598-953F-9A74289D90B2}" srcOrd="4" destOrd="0" presId="urn:microsoft.com/office/officeart/2018/2/layout/IconLabelList"/>
    <dgm:cxn modelId="{44614296-13F4-4A2C-9074-5ED0072EB5D6}" type="presParOf" srcId="{70BD02EF-7F1C-4598-953F-9A74289D90B2}" destId="{0FF94805-B380-4D63-A4B2-C63B2BBD1BE5}" srcOrd="0" destOrd="0" presId="urn:microsoft.com/office/officeart/2018/2/layout/IconLabelList"/>
    <dgm:cxn modelId="{11098194-2069-49DC-A60E-DC746F5080AF}" type="presParOf" srcId="{70BD02EF-7F1C-4598-953F-9A74289D90B2}" destId="{53C7DA40-42E0-4A77-BC94-82C7DD5F7A27}" srcOrd="1" destOrd="0" presId="urn:microsoft.com/office/officeart/2018/2/layout/IconLabelList"/>
    <dgm:cxn modelId="{3C745C0E-4B7E-4BBC-A57B-215D64A1ADF2}" type="presParOf" srcId="{70BD02EF-7F1C-4598-953F-9A74289D90B2}" destId="{F26EEE04-70E5-4F7A-BF69-4F606BEBC439}" srcOrd="2" destOrd="0" presId="urn:microsoft.com/office/officeart/2018/2/layout/IconLabelList"/>
    <dgm:cxn modelId="{BA012940-C657-4698-BB99-0978A9EFADA5}" type="presParOf" srcId="{A31C06E8-D379-43EC-91EC-DAF45B72467A}" destId="{EBCB7DE2-D67C-4F9B-A44B-D6ED28295A79}" srcOrd="5" destOrd="0" presId="urn:microsoft.com/office/officeart/2018/2/layout/IconLabelList"/>
    <dgm:cxn modelId="{40D9CCB6-3BF3-4937-AC69-45B777EB9CD6}" type="presParOf" srcId="{A31C06E8-D379-43EC-91EC-DAF45B72467A}" destId="{10E196A3-F027-495E-9A6D-6C392DC9B2C1}" srcOrd="6" destOrd="0" presId="urn:microsoft.com/office/officeart/2018/2/layout/IconLabelList"/>
    <dgm:cxn modelId="{7F6F243E-6271-4FC8-973F-782BAE35D6C9}" type="presParOf" srcId="{10E196A3-F027-495E-9A6D-6C392DC9B2C1}" destId="{64A0536F-2990-4FBE-BED6-34553D30F327}" srcOrd="0" destOrd="0" presId="urn:microsoft.com/office/officeart/2018/2/layout/IconLabelList"/>
    <dgm:cxn modelId="{F54E7619-87B0-4006-B38A-D8C28A9EB66F}" type="presParOf" srcId="{10E196A3-F027-495E-9A6D-6C392DC9B2C1}" destId="{25AEE231-2D00-4810-B79C-8C6CBE85AA72}" srcOrd="1" destOrd="0" presId="urn:microsoft.com/office/officeart/2018/2/layout/IconLabelList"/>
    <dgm:cxn modelId="{8DE0EF5A-C5B2-4F51-AEF7-95AA347CC64D}" type="presParOf" srcId="{10E196A3-F027-495E-9A6D-6C392DC9B2C1}" destId="{365DF7D7-28CF-4917-A5F5-B1936D86505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A61C38-091D-4318-9B26-2FBBAE4B2DA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D70EC6A-3534-475D-8175-9B4D0F5E1DB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Develop and schedule </a:t>
          </a:r>
          <a:r>
            <a:rPr lang="en-IN" b="1"/>
            <a:t>ETL/ELT pipelines</a:t>
          </a:r>
          <a:r>
            <a:rPr lang="en-IN"/>
            <a:t> using Python, SQL, and Spark</a:t>
          </a:r>
          <a:endParaRPr lang="en-US"/>
        </a:p>
      </dgm:t>
    </dgm:pt>
    <dgm:pt modelId="{81694673-E7A4-4A7D-A3FE-6430A894A13B}" type="parTrans" cxnId="{828B870B-1C98-4D39-945E-DC2873A329CE}">
      <dgm:prSet/>
      <dgm:spPr/>
      <dgm:t>
        <a:bodyPr/>
        <a:lstStyle/>
        <a:p>
          <a:endParaRPr lang="en-US"/>
        </a:p>
      </dgm:t>
    </dgm:pt>
    <dgm:pt modelId="{2CD7BAD0-06DC-4C10-886D-937FE2BD22DC}" type="sibTrans" cxnId="{828B870B-1C98-4D39-945E-DC2873A329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382C8C-0889-4DA1-925D-880C9A83A50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Ingest structured/unstructured data from APIs, files, or streams</a:t>
          </a:r>
          <a:endParaRPr lang="en-US"/>
        </a:p>
      </dgm:t>
    </dgm:pt>
    <dgm:pt modelId="{563E5435-7AC7-4467-B074-6FFDDEE70DE2}" type="parTrans" cxnId="{B150DA3A-783B-4915-8C2F-6781C725BA83}">
      <dgm:prSet/>
      <dgm:spPr/>
      <dgm:t>
        <a:bodyPr/>
        <a:lstStyle/>
        <a:p>
          <a:endParaRPr lang="en-US"/>
        </a:p>
      </dgm:t>
    </dgm:pt>
    <dgm:pt modelId="{E7E1E5C8-140F-4783-A377-2DEEA423ED87}" type="sibTrans" cxnId="{B150DA3A-783B-4915-8C2F-6781C725BA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92DC3F-3146-46AD-8F37-2FEC13966FE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Design </a:t>
          </a:r>
          <a:r>
            <a:rPr lang="en-IN" b="1"/>
            <a:t>data models</a:t>
          </a:r>
          <a:r>
            <a:rPr lang="en-IN"/>
            <a:t> and manage </a:t>
          </a:r>
          <a:r>
            <a:rPr lang="en-IN" b="1"/>
            <a:t>data warehouses</a:t>
          </a:r>
          <a:r>
            <a:rPr lang="en-IN"/>
            <a:t> (BigQuery, Redshift)</a:t>
          </a:r>
          <a:endParaRPr lang="en-US"/>
        </a:p>
      </dgm:t>
    </dgm:pt>
    <dgm:pt modelId="{C0CED88E-B31F-408F-B0DF-05CA3CF87D7F}" type="parTrans" cxnId="{9129D378-D9B2-4641-84D1-F0603E97443B}">
      <dgm:prSet/>
      <dgm:spPr/>
      <dgm:t>
        <a:bodyPr/>
        <a:lstStyle/>
        <a:p>
          <a:endParaRPr lang="en-US"/>
        </a:p>
      </dgm:t>
    </dgm:pt>
    <dgm:pt modelId="{872D272D-EC25-42D4-8355-820BEF17944B}" type="sibTrans" cxnId="{9129D378-D9B2-4641-84D1-F0603E97443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03CA40-A6F7-4A46-8528-BF95856D338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Implement </a:t>
          </a:r>
          <a:r>
            <a:rPr lang="en-IN" b="1"/>
            <a:t>workflow orchestration</a:t>
          </a:r>
          <a:r>
            <a:rPr lang="en-IN"/>
            <a:t> with Airflow or Cloud Composer</a:t>
          </a:r>
          <a:endParaRPr lang="en-US"/>
        </a:p>
      </dgm:t>
    </dgm:pt>
    <dgm:pt modelId="{D7DF6EB2-EE2E-466B-874F-1D49F2C6421A}" type="parTrans" cxnId="{32A69844-A034-4364-9918-A145AD40571E}">
      <dgm:prSet/>
      <dgm:spPr/>
      <dgm:t>
        <a:bodyPr/>
        <a:lstStyle/>
        <a:p>
          <a:endParaRPr lang="en-US"/>
        </a:p>
      </dgm:t>
    </dgm:pt>
    <dgm:pt modelId="{1B69C93B-CD4A-4CAF-8195-35FF69D810DE}" type="sibTrans" cxnId="{32A69844-A034-4364-9918-A145AD4057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104F39-D00D-4E19-AFCD-FEF0751402C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Monitor data quality, data lineage, and pipeline failures</a:t>
          </a:r>
          <a:endParaRPr lang="en-US"/>
        </a:p>
      </dgm:t>
    </dgm:pt>
    <dgm:pt modelId="{FD50775B-84E1-446F-83F2-8BC618922CF4}" type="parTrans" cxnId="{B0386131-DC47-45AA-8CD6-73004716523B}">
      <dgm:prSet/>
      <dgm:spPr/>
      <dgm:t>
        <a:bodyPr/>
        <a:lstStyle/>
        <a:p>
          <a:endParaRPr lang="en-US"/>
        </a:p>
      </dgm:t>
    </dgm:pt>
    <dgm:pt modelId="{95950E0E-66E3-49ED-A2F5-26259021CD1E}" type="sibTrans" cxnId="{B0386131-DC47-45AA-8CD6-73004716523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15414B-EA11-4D04-910F-3040B1CD680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Manage storage on </a:t>
          </a:r>
          <a:r>
            <a:rPr lang="en-IN" b="1"/>
            <a:t>cloud platforms</a:t>
          </a:r>
          <a:r>
            <a:rPr lang="en-IN"/>
            <a:t> (GCP, AWS, Azure)</a:t>
          </a:r>
          <a:endParaRPr lang="en-US"/>
        </a:p>
      </dgm:t>
    </dgm:pt>
    <dgm:pt modelId="{361D3FC7-2C1D-4009-8830-A9FE0D7FE5E9}" type="parTrans" cxnId="{C9B6246F-80B0-4DF0-A731-8DBD8EB8527C}">
      <dgm:prSet/>
      <dgm:spPr/>
      <dgm:t>
        <a:bodyPr/>
        <a:lstStyle/>
        <a:p>
          <a:endParaRPr lang="en-US"/>
        </a:p>
      </dgm:t>
    </dgm:pt>
    <dgm:pt modelId="{8F883324-16C9-42B4-95C7-55C9FF5902D5}" type="sibTrans" cxnId="{C9B6246F-80B0-4DF0-A731-8DBD8EB852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4F1687-D447-49D8-B511-F0AEB5C033A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Collaborate with </a:t>
          </a:r>
          <a:r>
            <a:rPr lang="en-IN" b="1"/>
            <a:t>data analysts, scientists, and product teams</a:t>
          </a:r>
          <a:endParaRPr lang="en-US"/>
        </a:p>
      </dgm:t>
    </dgm:pt>
    <dgm:pt modelId="{8420B356-D984-4CF4-A1DB-049D4FC025C3}" type="parTrans" cxnId="{F021228D-AB38-44D8-ABA4-C055F2533976}">
      <dgm:prSet/>
      <dgm:spPr/>
      <dgm:t>
        <a:bodyPr/>
        <a:lstStyle/>
        <a:p>
          <a:endParaRPr lang="en-US"/>
        </a:p>
      </dgm:t>
    </dgm:pt>
    <dgm:pt modelId="{2A8C6D13-45B6-49C4-B130-FA840DB3E3A2}" type="sibTrans" cxnId="{F021228D-AB38-44D8-ABA4-C055F25339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28A369-EDF6-4369-BA00-347C88BEB7B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Apply </a:t>
          </a:r>
          <a:r>
            <a:rPr lang="en-IN" b="1"/>
            <a:t>DevOps and CI/CD</a:t>
          </a:r>
          <a:r>
            <a:rPr lang="en-IN"/>
            <a:t> for production-grade data solutions</a:t>
          </a:r>
          <a:endParaRPr lang="en-US"/>
        </a:p>
      </dgm:t>
    </dgm:pt>
    <dgm:pt modelId="{52ED5AC7-586A-45E1-96BC-3052F47D5D4C}" type="parTrans" cxnId="{D80DCC46-D991-4AE7-818A-3D565B50F507}">
      <dgm:prSet/>
      <dgm:spPr/>
      <dgm:t>
        <a:bodyPr/>
        <a:lstStyle/>
        <a:p>
          <a:endParaRPr lang="en-US"/>
        </a:p>
      </dgm:t>
    </dgm:pt>
    <dgm:pt modelId="{4AA6D608-A589-4344-A506-29906DA50E41}" type="sibTrans" cxnId="{D80DCC46-D991-4AE7-818A-3D565B50F507}">
      <dgm:prSet/>
      <dgm:spPr/>
      <dgm:t>
        <a:bodyPr/>
        <a:lstStyle/>
        <a:p>
          <a:endParaRPr lang="en-US"/>
        </a:p>
      </dgm:t>
    </dgm:pt>
    <dgm:pt modelId="{2C0EA7B8-2BFF-40F3-B700-705122F11B47}" type="pres">
      <dgm:prSet presAssocID="{96A61C38-091D-4318-9B26-2FBBAE4B2DA4}" presName="root" presStyleCnt="0">
        <dgm:presLayoutVars>
          <dgm:dir/>
          <dgm:resizeHandles val="exact"/>
        </dgm:presLayoutVars>
      </dgm:prSet>
      <dgm:spPr/>
    </dgm:pt>
    <dgm:pt modelId="{7682C6B3-E6B1-486B-89BE-57B4847B55A1}" type="pres">
      <dgm:prSet presAssocID="{96A61C38-091D-4318-9B26-2FBBAE4B2DA4}" presName="container" presStyleCnt="0">
        <dgm:presLayoutVars>
          <dgm:dir/>
          <dgm:resizeHandles val="exact"/>
        </dgm:presLayoutVars>
      </dgm:prSet>
      <dgm:spPr/>
    </dgm:pt>
    <dgm:pt modelId="{6FB7D8E4-233D-4689-A64D-09FF4A8090D3}" type="pres">
      <dgm:prSet presAssocID="{5D70EC6A-3534-475D-8175-9B4D0F5E1DB2}" presName="compNode" presStyleCnt="0"/>
      <dgm:spPr/>
    </dgm:pt>
    <dgm:pt modelId="{7F8E75C5-9373-4AF2-B67B-4745663423C1}" type="pres">
      <dgm:prSet presAssocID="{5D70EC6A-3534-475D-8175-9B4D0F5E1DB2}" presName="iconBgRect" presStyleLbl="bgShp" presStyleIdx="0" presStyleCnt="8"/>
      <dgm:spPr/>
    </dgm:pt>
    <dgm:pt modelId="{648A8A9B-3E5C-495F-97AE-59AD322357B7}" type="pres">
      <dgm:prSet presAssocID="{5D70EC6A-3534-475D-8175-9B4D0F5E1DB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3B1ECA2-ABB4-4EA7-AFA8-CA6C5B67F7E9}" type="pres">
      <dgm:prSet presAssocID="{5D70EC6A-3534-475D-8175-9B4D0F5E1DB2}" presName="spaceRect" presStyleCnt="0"/>
      <dgm:spPr/>
    </dgm:pt>
    <dgm:pt modelId="{A596BAEA-FA66-4562-AF24-A31475B379CE}" type="pres">
      <dgm:prSet presAssocID="{5D70EC6A-3534-475D-8175-9B4D0F5E1DB2}" presName="textRect" presStyleLbl="revTx" presStyleIdx="0" presStyleCnt="8">
        <dgm:presLayoutVars>
          <dgm:chMax val="1"/>
          <dgm:chPref val="1"/>
        </dgm:presLayoutVars>
      </dgm:prSet>
      <dgm:spPr/>
    </dgm:pt>
    <dgm:pt modelId="{DCFAC9CB-BC79-4EC0-8AC5-836E69AB17FE}" type="pres">
      <dgm:prSet presAssocID="{2CD7BAD0-06DC-4C10-886D-937FE2BD22DC}" presName="sibTrans" presStyleLbl="sibTrans2D1" presStyleIdx="0" presStyleCnt="0"/>
      <dgm:spPr/>
    </dgm:pt>
    <dgm:pt modelId="{3590ACC8-02AB-4760-9E82-E4965545DE61}" type="pres">
      <dgm:prSet presAssocID="{CA382C8C-0889-4DA1-925D-880C9A83A507}" presName="compNode" presStyleCnt="0"/>
      <dgm:spPr/>
    </dgm:pt>
    <dgm:pt modelId="{ECBB2470-8926-493F-88FB-35AD105D4AFB}" type="pres">
      <dgm:prSet presAssocID="{CA382C8C-0889-4DA1-925D-880C9A83A507}" presName="iconBgRect" presStyleLbl="bgShp" presStyleIdx="1" presStyleCnt="8"/>
      <dgm:spPr/>
    </dgm:pt>
    <dgm:pt modelId="{6012DBFD-7E9C-40D1-99D9-5FF757F83F89}" type="pres">
      <dgm:prSet presAssocID="{CA382C8C-0889-4DA1-925D-880C9A83A50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B3F8804-AA97-4BEB-A8FC-83079349AE2B}" type="pres">
      <dgm:prSet presAssocID="{CA382C8C-0889-4DA1-925D-880C9A83A507}" presName="spaceRect" presStyleCnt="0"/>
      <dgm:spPr/>
    </dgm:pt>
    <dgm:pt modelId="{B743C389-379C-4837-8868-C65E60D9FED5}" type="pres">
      <dgm:prSet presAssocID="{CA382C8C-0889-4DA1-925D-880C9A83A507}" presName="textRect" presStyleLbl="revTx" presStyleIdx="1" presStyleCnt="8">
        <dgm:presLayoutVars>
          <dgm:chMax val="1"/>
          <dgm:chPref val="1"/>
        </dgm:presLayoutVars>
      </dgm:prSet>
      <dgm:spPr/>
    </dgm:pt>
    <dgm:pt modelId="{9E475489-A5A3-4E7E-A63C-CEA9630B602B}" type="pres">
      <dgm:prSet presAssocID="{E7E1E5C8-140F-4783-A377-2DEEA423ED87}" presName="sibTrans" presStyleLbl="sibTrans2D1" presStyleIdx="0" presStyleCnt="0"/>
      <dgm:spPr/>
    </dgm:pt>
    <dgm:pt modelId="{29ED100A-EFE2-494D-B16E-793CF5712D28}" type="pres">
      <dgm:prSet presAssocID="{9092DC3F-3146-46AD-8F37-2FEC13966FEE}" presName="compNode" presStyleCnt="0"/>
      <dgm:spPr/>
    </dgm:pt>
    <dgm:pt modelId="{03401036-90FB-433C-8459-892D52CAF7AC}" type="pres">
      <dgm:prSet presAssocID="{9092DC3F-3146-46AD-8F37-2FEC13966FEE}" presName="iconBgRect" presStyleLbl="bgShp" presStyleIdx="2" presStyleCnt="8"/>
      <dgm:spPr/>
    </dgm:pt>
    <dgm:pt modelId="{F4BCF570-B106-4693-BD6B-6DCD75D58D2F}" type="pres">
      <dgm:prSet presAssocID="{9092DC3F-3146-46AD-8F37-2FEC13966FE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7BC5AC7-35CC-4A33-9DF5-58B6B0FEC369}" type="pres">
      <dgm:prSet presAssocID="{9092DC3F-3146-46AD-8F37-2FEC13966FEE}" presName="spaceRect" presStyleCnt="0"/>
      <dgm:spPr/>
    </dgm:pt>
    <dgm:pt modelId="{DED28564-EB71-4A04-B241-F130B4DC038D}" type="pres">
      <dgm:prSet presAssocID="{9092DC3F-3146-46AD-8F37-2FEC13966FEE}" presName="textRect" presStyleLbl="revTx" presStyleIdx="2" presStyleCnt="8">
        <dgm:presLayoutVars>
          <dgm:chMax val="1"/>
          <dgm:chPref val="1"/>
        </dgm:presLayoutVars>
      </dgm:prSet>
      <dgm:spPr/>
    </dgm:pt>
    <dgm:pt modelId="{277BACA8-09E6-4724-8EE2-F255095C460A}" type="pres">
      <dgm:prSet presAssocID="{872D272D-EC25-42D4-8355-820BEF17944B}" presName="sibTrans" presStyleLbl="sibTrans2D1" presStyleIdx="0" presStyleCnt="0"/>
      <dgm:spPr/>
    </dgm:pt>
    <dgm:pt modelId="{F391D117-3B95-47C3-B760-6C62CF544018}" type="pres">
      <dgm:prSet presAssocID="{1103CA40-A6F7-4A46-8528-BF95856D3382}" presName="compNode" presStyleCnt="0"/>
      <dgm:spPr/>
    </dgm:pt>
    <dgm:pt modelId="{428C30A3-2A34-494A-9651-1B76063138F6}" type="pres">
      <dgm:prSet presAssocID="{1103CA40-A6F7-4A46-8528-BF95856D3382}" presName="iconBgRect" presStyleLbl="bgShp" presStyleIdx="3" presStyleCnt="8"/>
      <dgm:spPr/>
    </dgm:pt>
    <dgm:pt modelId="{56BEBADF-1DF0-4F6C-89B9-1D58D07D24D6}" type="pres">
      <dgm:prSet presAssocID="{1103CA40-A6F7-4A46-8528-BF95856D338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C2838E9A-0F77-40E9-9BA3-7B564FAA7A07}" type="pres">
      <dgm:prSet presAssocID="{1103CA40-A6F7-4A46-8528-BF95856D3382}" presName="spaceRect" presStyleCnt="0"/>
      <dgm:spPr/>
    </dgm:pt>
    <dgm:pt modelId="{A52E9CAB-2E6D-4FD2-98A4-13D192F926F4}" type="pres">
      <dgm:prSet presAssocID="{1103CA40-A6F7-4A46-8528-BF95856D3382}" presName="textRect" presStyleLbl="revTx" presStyleIdx="3" presStyleCnt="8">
        <dgm:presLayoutVars>
          <dgm:chMax val="1"/>
          <dgm:chPref val="1"/>
        </dgm:presLayoutVars>
      </dgm:prSet>
      <dgm:spPr/>
    </dgm:pt>
    <dgm:pt modelId="{89ADC4CB-32D7-49CF-BB46-FDEB183338FF}" type="pres">
      <dgm:prSet presAssocID="{1B69C93B-CD4A-4CAF-8195-35FF69D810DE}" presName="sibTrans" presStyleLbl="sibTrans2D1" presStyleIdx="0" presStyleCnt="0"/>
      <dgm:spPr/>
    </dgm:pt>
    <dgm:pt modelId="{64EE5DDD-0A4B-4AAB-831D-DDD6A4CBAA46}" type="pres">
      <dgm:prSet presAssocID="{B1104F39-D00D-4E19-AFCD-FEF0751402C3}" presName="compNode" presStyleCnt="0"/>
      <dgm:spPr/>
    </dgm:pt>
    <dgm:pt modelId="{023D1007-9BD5-4C58-9899-17B1DF540C13}" type="pres">
      <dgm:prSet presAssocID="{B1104F39-D00D-4E19-AFCD-FEF0751402C3}" presName="iconBgRect" presStyleLbl="bgShp" presStyleIdx="4" presStyleCnt="8"/>
      <dgm:spPr/>
    </dgm:pt>
    <dgm:pt modelId="{A103F292-F377-49C9-962E-4DC0468F608C}" type="pres">
      <dgm:prSet presAssocID="{B1104F39-D00D-4E19-AFCD-FEF0751402C3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58C4EDA-619B-4C57-A335-4801C4397980}" type="pres">
      <dgm:prSet presAssocID="{B1104F39-D00D-4E19-AFCD-FEF0751402C3}" presName="spaceRect" presStyleCnt="0"/>
      <dgm:spPr/>
    </dgm:pt>
    <dgm:pt modelId="{FF46BB47-31BC-4654-99EA-E2DC5D99563D}" type="pres">
      <dgm:prSet presAssocID="{B1104F39-D00D-4E19-AFCD-FEF0751402C3}" presName="textRect" presStyleLbl="revTx" presStyleIdx="4" presStyleCnt="8">
        <dgm:presLayoutVars>
          <dgm:chMax val="1"/>
          <dgm:chPref val="1"/>
        </dgm:presLayoutVars>
      </dgm:prSet>
      <dgm:spPr/>
    </dgm:pt>
    <dgm:pt modelId="{80329C07-E5B3-471B-8A49-9E235DE14301}" type="pres">
      <dgm:prSet presAssocID="{95950E0E-66E3-49ED-A2F5-26259021CD1E}" presName="sibTrans" presStyleLbl="sibTrans2D1" presStyleIdx="0" presStyleCnt="0"/>
      <dgm:spPr/>
    </dgm:pt>
    <dgm:pt modelId="{BB46DE47-32A3-484E-B8DE-ECE9DD93D5CE}" type="pres">
      <dgm:prSet presAssocID="{D515414B-EA11-4D04-910F-3040B1CD6805}" presName="compNode" presStyleCnt="0"/>
      <dgm:spPr/>
    </dgm:pt>
    <dgm:pt modelId="{280E948C-019A-4291-AF13-509760023C36}" type="pres">
      <dgm:prSet presAssocID="{D515414B-EA11-4D04-910F-3040B1CD6805}" presName="iconBgRect" presStyleLbl="bgShp" presStyleIdx="5" presStyleCnt="8"/>
      <dgm:spPr/>
    </dgm:pt>
    <dgm:pt modelId="{394180F4-6DC2-4AC5-B099-26C1FDD0F0A9}" type="pres">
      <dgm:prSet presAssocID="{D515414B-EA11-4D04-910F-3040B1CD6805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64109F6B-E1A5-4589-A493-2768EB79EF25}" type="pres">
      <dgm:prSet presAssocID="{D515414B-EA11-4D04-910F-3040B1CD6805}" presName="spaceRect" presStyleCnt="0"/>
      <dgm:spPr/>
    </dgm:pt>
    <dgm:pt modelId="{B015F6AD-8CB9-4C65-A3A8-E216A40F4D81}" type="pres">
      <dgm:prSet presAssocID="{D515414B-EA11-4D04-910F-3040B1CD6805}" presName="textRect" presStyleLbl="revTx" presStyleIdx="5" presStyleCnt="8">
        <dgm:presLayoutVars>
          <dgm:chMax val="1"/>
          <dgm:chPref val="1"/>
        </dgm:presLayoutVars>
      </dgm:prSet>
      <dgm:spPr/>
    </dgm:pt>
    <dgm:pt modelId="{DF4EF0E6-0117-4569-9660-1CB9F007C0E8}" type="pres">
      <dgm:prSet presAssocID="{8F883324-16C9-42B4-95C7-55C9FF5902D5}" presName="sibTrans" presStyleLbl="sibTrans2D1" presStyleIdx="0" presStyleCnt="0"/>
      <dgm:spPr/>
    </dgm:pt>
    <dgm:pt modelId="{8E6A8C96-7F3F-4616-A971-D98E1843B666}" type="pres">
      <dgm:prSet presAssocID="{5E4F1687-D447-49D8-B511-F0AEB5C033A4}" presName="compNode" presStyleCnt="0"/>
      <dgm:spPr/>
    </dgm:pt>
    <dgm:pt modelId="{7D1D5E6A-0AF8-43C6-BDFC-6166CF6A09AD}" type="pres">
      <dgm:prSet presAssocID="{5E4F1687-D447-49D8-B511-F0AEB5C033A4}" presName="iconBgRect" presStyleLbl="bgShp" presStyleIdx="6" presStyleCnt="8"/>
      <dgm:spPr/>
    </dgm:pt>
    <dgm:pt modelId="{1BE4420F-8315-48B2-BB5D-13822F1C9BF2}" type="pres">
      <dgm:prSet presAssocID="{5E4F1687-D447-49D8-B511-F0AEB5C033A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974932E-B5CC-4C7E-A909-70D4C2AB854C}" type="pres">
      <dgm:prSet presAssocID="{5E4F1687-D447-49D8-B511-F0AEB5C033A4}" presName="spaceRect" presStyleCnt="0"/>
      <dgm:spPr/>
    </dgm:pt>
    <dgm:pt modelId="{4D1A1A88-6C67-4092-B40E-9187E424B653}" type="pres">
      <dgm:prSet presAssocID="{5E4F1687-D447-49D8-B511-F0AEB5C033A4}" presName="textRect" presStyleLbl="revTx" presStyleIdx="6" presStyleCnt="8">
        <dgm:presLayoutVars>
          <dgm:chMax val="1"/>
          <dgm:chPref val="1"/>
        </dgm:presLayoutVars>
      </dgm:prSet>
      <dgm:spPr/>
    </dgm:pt>
    <dgm:pt modelId="{8B2DD2C9-F91F-4613-9BCC-E8C6022CE3A2}" type="pres">
      <dgm:prSet presAssocID="{2A8C6D13-45B6-49C4-B130-FA840DB3E3A2}" presName="sibTrans" presStyleLbl="sibTrans2D1" presStyleIdx="0" presStyleCnt="0"/>
      <dgm:spPr/>
    </dgm:pt>
    <dgm:pt modelId="{4D3B9CB1-3638-414B-A733-AB0464117691}" type="pres">
      <dgm:prSet presAssocID="{5328A369-EDF6-4369-BA00-347C88BEB7B1}" presName="compNode" presStyleCnt="0"/>
      <dgm:spPr/>
    </dgm:pt>
    <dgm:pt modelId="{BC24C99C-1279-42F1-8DF2-2DC8E18C0C83}" type="pres">
      <dgm:prSet presAssocID="{5328A369-EDF6-4369-BA00-347C88BEB7B1}" presName="iconBgRect" presStyleLbl="bgShp" presStyleIdx="7" presStyleCnt="8"/>
      <dgm:spPr/>
    </dgm:pt>
    <dgm:pt modelId="{55FADB53-CBFF-40AE-BC7C-8BC1AFC95B3F}" type="pres">
      <dgm:prSet presAssocID="{5328A369-EDF6-4369-BA00-347C88BEB7B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A2E5565-8798-40EB-A4DE-18E1020E74F2}" type="pres">
      <dgm:prSet presAssocID="{5328A369-EDF6-4369-BA00-347C88BEB7B1}" presName="spaceRect" presStyleCnt="0"/>
      <dgm:spPr/>
    </dgm:pt>
    <dgm:pt modelId="{AD17944B-A24A-42C0-BC3F-5FD8B3F34578}" type="pres">
      <dgm:prSet presAssocID="{5328A369-EDF6-4369-BA00-347C88BEB7B1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8D24E902-19F9-1E44-8E35-2E6B00805258}" type="presOf" srcId="{5328A369-EDF6-4369-BA00-347C88BEB7B1}" destId="{AD17944B-A24A-42C0-BC3F-5FD8B3F34578}" srcOrd="0" destOrd="0" presId="urn:microsoft.com/office/officeart/2018/2/layout/IconCircleList"/>
    <dgm:cxn modelId="{828B870B-1C98-4D39-945E-DC2873A329CE}" srcId="{96A61C38-091D-4318-9B26-2FBBAE4B2DA4}" destId="{5D70EC6A-3534-475D-8175-9B4D0F5E1DB2}" srcOrd="0" destOrd="0" parTransId="{81694673-E7A4-4A7D-A3FE-6430A894A13B}" sibTransId="{2CD7BAD0-06DC-4C10-886D-937FE2BD22DC}"/>
    <dgm:cxn modelId="{0C9B380C-C7A8-3640-B1F8-DF26420260CA}" type="presOf" srcId="{9092DC3F-3146-46AD-8F37-2FEC13966FEE}" destId="{DED28564-EB71-4A04-B241-F130B4DC038D}" srcOrd="0" destOrd="0" presId="urn:microsoft.com/office/officeart/2018/2/layout/IconCircleList"/>
    <dgm:cxn modelId="{6EF30A27-F465-FB4C-99CC-3667C3F1D287}" type="presOf" srcId="{8F883324-16C9-42B4-95C7-55C9FF5902D5}" destId="{DF4EF0E6-0117-4569-9660-1CB9F007C0E8}" srcOrd="0" destOrd="0" presId="urn:microsoft.com/office/officeart/2018/2/layout/IconCircleList"/>
    <dgm:cxn modelId="{E7A2A02C-32A5-6E45-8779-D737B9D4D695}" type="presOf" srcId="{B1104F39-D00D-4E19-AFCD-FEF0751402C3}" destId="{FF46BB47-31BC-4654-99EA-E2DC5D99563D}" srcOrd="0" destOrd="0" presId="urn:microsoft.com/office/officeart/2018/2/layout/IconCircleList"/>
    <dgm:cxn modelId="{B0386131-DC47-45AA-8CD6-73004716523B}" srcId="{96A61C38-091D-4318-9B26-2FBBAE4B2DA4}" destId="{B1104F39-D00D-4E19-AFCD-FEF0751402C3}" srcOrd="4" destOrd="0" parTransId="{FD50775B-84E1-446F-83F2-8BC618922CF4}" sibTransId="{95950E0E-66E3-49ED-A2F5-26259021CD1E}"/>
    <dgm:cxn modelId="{B150DA3A-783B-4915-8C2F-6781C725BA83}" srcId="{96A61C38-091D-4318-9B26-2FBBAE4B2DA4}" destId="{CA382C8C-0889-4DA1-925D-880C9A83A507}" srcOrd="1" destOrd="0" parTransId="{563E5435-7AC7-4467-B074-6FFDDEE70DE2}" sibTransId="{E7E1E5C8-140F-4783-A377-2DEEA423ED87}"/>
    <dgm:cxn modelId="{3239E93F-A094-8E46-B6D2-D6DBE354F201}" type="presOf" srcId="{1B69C93B-CD4A-4CAF-8195-35FF69D810DE}" destId="{89ADC4CB-32D7-49CF-BB46-FDEB183338FF}" srcOrd="0" destOrd="0" presId="urn:microsoft.com/office/officeart/2018/2/layout/IconCircleList"/>
    <dgm:cxn modelId="{32A69844-A034-4364-9918-A145AD40571E}" srcId="{96A61C38-091D-4318-9B26-2FBBAE4B2DA4}" destId="{1103CA40-A6F7-4A46-8528-BF95856D3382}" srcOrd="3" destOrd="0" parTransId="{D7DF6EB2-EE2E-466B-874F-1D49F2C6421A}" sibTransId="{1B69C93B-CD4A-4CAF-8195-35FF69D810DE}"/>
    <dgm:cxn modelId="{D80DCC46-D991-4AE7-818A-3D565B50F507}" srcId="{96A61C38-091D-4318-9B26-2FBBAE4B2DA4}" destId="{5328A369-EDF6-4369-BA00-347C88BEB7B1}" srcOrd="7" destOrd="0" parTransId="{52ED5AC7-586A-45E1-96BC-3052F47D5D4C}" sibTransId="{4AA6D608-A589-4344-A506-29906DA50E41}"/>
    <dgm:cxn modelId="{65DEE15C-33C8-A540-BE87-29EFF824A888}" type="presOf" srcId="{E7E1E5C8-140F-4783-A377-2DEEA423ED87}" destId="{9E475489-A5A3-4E7E-A63C-CEA9630B602B}" srcOrd="0" destOrd="0" presId="urn:microsoft.com/office/officeart/2018/2/layout/IconCircleList"/>
    <dgm:cxn modelId="{FDBD2D5F-567D-844B-B6B0-D4671CB457B3}" type="presOf" srcId="{CA382C8C-0889-4DA1-925D-880C9A83A507}" destId="{B743C389-379C-4837-8868-C65E60D9FED5}" srcOrd="0" destOrd="0" presId="urn:microsoft.com/office/officeart/2018/2/layout/IconCircleList"/>
    <dgm:cxn modelId="{E8107C5F-D1C0-2E44-9ADD-966AEAB62024}" type="presOf" srcId="{5E4F1687-D447-49D8-B511-F0AEB5C033A4}" destId="{4D1A1A88-6C67-4092-B40E-9187E424B653}" srcOrd="0" destOrd="0" presId="urn:microsoft.com/office/officeart/2018/2/layout/IconCircleList"/>
    <dgm:cxn modelId="{AF16B762-92DB-0E43-A3B8-4E14B94626FF}" type="presOf" srcId="{5D70EC6A-3534-475D-8175-9B4D0F5E1DB2}" destId="{A596BAEA-FA66-4562-AF24-A31475B379CE}" srcOrd="0" destOrd="0" presId="urn:microsoft.com/office/officeart/2018/2/layout/IconCircleList"/>
    <dgm:cxn modelId="{31C4FF6B-7441-C743-B06C-DBD31F9B045D}" type="presOf" srcId="{2A8C6D13-45B6-49C4-B130-FA840DB3E3A2}" destId="{8B2DD2C9-F91F-4613-9BCC-E8C6022CE3A2}" srcOrd="0" destOrd="0" presId="urn:microsoft.com/office/officeart/2018/2/layout/IconCircleList"/>
    <dgm:cxn modelId="{C9B6246F-80B0-4DF0-A731-8DBD8EB8527C}" srcId="{96A61C38-091D-4318-9B26-2FBBAE4B2DA4}" destId="{D515414B-EA11-4D04-910F-3040B1CD6805}" srcOrd="5" destOrd="0" parTransId="{361D3FC7-2C1D-4009-8830-A9FE0D7FE5E9}" sibTransId="{8F883324-16C9-42B4-95C7-55C9FF5902D5}"/>
    <dgm:cxn modelId="{ED833B72-0C36-4E47-AAE6-A2E850B8153A}" type="presOf" srcId="{2CD7BAD0-06DC-4C10-886D-937FE2BD22DC}" destId="{DCFAC9CB-BC79-4EC0-8AC5-836E69AB17FE}" srcOrd="0" destOrd="0" presId="urn:microsoft.com/office/officeart/2018/2/layout/IconCircleList"/>
    <dgm:cxn modelId="{9129D378-D9B2-4641-84D1-F0603E97443B}" srcId="{96A61C38-091D-4318-9B26-2FBBAE4B2DA4}" destId="{9092DC3F-3146-46AD-8F37-2FEC13966FEE}" srcOrd="2" destOrd="0" parTransId="{C0CED88E-B31F-408F-B0DF-05CA3CF87D7F}" sibTransId="{872D272D-EC25-42D4-8355-820BEF17944B}"/>
    <dgm:cxn modelId="{F021228D-AB38-44D8-ABA4-C055F2533976}" srcId="{96A61C38-091D-4318-9B26-2FBBAE4B2DA4}" destId="{5E4F1687-D447-49D8-B511-F0AEB5C033A4}" srcOrd="6" destOrd="0" parTransId="{8420B356-D984-4CF4-A1DB-049D4FC025C3}" sibTransId="{2A8C6D13-45B6-49C4-B130-FA840DB3E3A2}"/>
    <dgm:cxn modelId="{5E8AC9B1-8997-2349-8446-FD953FD02004}" type="presOf" srcId="{872D272D-EC25-42D4-8355-820BEF17944B}" destId="{277BACA8-09E6-4724-8EE2-F255095C460A}" srcOrd="0" destOrd="0" presId="urn:microsoft.com/office/officeart/2018/2/layout/IconCircleList"/>
    <dgm:cxn modelId="{6FE6F6B9-7AB2-F14D-8DEC-A5A607449F6E}" type="presOf" srcId="{96A61C38-091D-4318-9B26-2FBBAE4B2DA4}" destId="{2C0EA7B8-2BFF-40F3-B700-705122F11B47}" srcOrd="0" destOrd="0" presId="urn:microsoft.com/office/officeart/2018/2/layout/IconCircleList"/>
    <dgm:cxn modelId="{E9A47BCC-FC97-294D-B98A-7A51215CBF5A}" type="presOf" srcId="{95950E0E-66E3-49ED-A2F5-26259021CD1E}" destId="{80329C07-E5B3-471B-8A49-9E235DE14301}" srcOrd="0" destOrd="0" presId="urn:microsoft.com/office/officeart/2018/2/layout/IconCircleList"/>
    <dgm:cxn modelId="{B92F27D3-D2CC-D04E-A51F-DABC44C1CFE6}" type="presOf" srcId="{D515414B-EA11-4D04-910F-3040B1CD6805}" destId="{B015F6AD-8CB9-4C65-A3A8-E216A40F4D81}" srcOrd="0" destOrd="0" presId="urn:microsoft.com/office/officeart/2018/2/layout/IconCircleList"/>
    <dgm:cxn modelId="{DC5839FD-4C75-8C46-8035-604F3F9512FA}" type="presOf" srcId="{1103CA40-A6F7-4A46-8528-BF95856D3382}" destId="{A52E9CAB-2E6D-4FD2-98A4-13D192F926F4}" srcOrd="0" destOrd="0" presId="urn:microsoft.com/office/officeart/2018/2/layout/IconCircleList"/>
    <dgm:cxn modelId="{191BCF9F-BBB8-334A-8397-0B781972EFB5}" type="presParOf" srcId="{2C0EA7B8-2BFF-40F3-B700-705122F11B47}" destId="{7682C6B3-E6B1-486B-89BE-57B4847B55A1}" srcOrd="0" destOrd="0" presId="urn:microsoft.com/office/officeart/2018/2/layout/IconCircleList"/>
    <dgm:cxn modelId="{9F83C1E8-6700-E240-98C2-57E94EF4924D}" type="presParOf" srcId="{7682C6B3-E6B1-486B-89BE-57B4847B55A1}" destId="{6FB7D8E4-233D-4689-A64D-09FF4A8090D3}" srcOrd="0" destOrd="0" presId="urn:microsoft.com/office/officeart/2018/2/layout/IconCircleList"/>
    <dgm:cxn modelId="{F912AABB-1062-1349-B618-C732071205B1}" type="presParOf" srcId="{6FB7D8E4-233D-4689-A64D-09FF4A8090D3}" destId="{7F8E75C5-9373-4AF2-B67B-4745663423C1}" srcOrd="0" destOrd="0" presId="urn:microsoft.com/office/officeart/2018/2/layout/IconCircleList"/>
    <dgm:cxn modelId="{49429C07-3712-D447-BA19-7570DE9A8459}" type="presParOf" srcId="{6FB7D8E4-233D-4689-A64D-09FF4A8090D3}" destId="{648A8A9B-3E5C-495F-97AE-59AD322357B7}" srcOrd="1" destOrd="0" presId="urn:microsoft.com/office/officeart/2018/2/layout/IconCircleList"/>
    <dgm:cxn modelId="{CCFC263C-D821-9F4E-A4A9-F0ED04D7F7CD}" type="presParOf" srcId="{6FB7D8E4-233D-4689-A64D-09FF4A8090D3}" destId="{03B1ECA2-ABB4-4EA7-AFA8-CA6C5B67F7E9}" srcOrd="2" destOrd="0" presId="urn:microsoft.com/office/officeart/2018/2/layout/IconCircleList"/>
    <dgm:cxn modelId="{2D6DC27A-FF22-CE46-8937-D9C1046265A7}" type="presParOf" srcId="{6FB7D8E4-233D-4689-A64D-09FF4A8090D3}" destId="{A596BAEA-FA66-4562-AF24-A31475B379CE}" srcOrd="3" destOrd="0" presId="urn:microsoft.com/office/officeart/2018/2/layout/IconCircleList"/>
    <dgm:cxn modelId="{2D9FECDA-EA8F-2140-8FBC-9E744B40F9BE}" type="presParOf" srcId="{7682C6B3-E6B1-486B-89BE-57B4847B55A1}" destId="{DCFAC9CB-BC79-4EC0-8AC5-836E69AB17FE}" srcOrd="1" destOrd="0" presId="urn:microsoft.com/office/officeart/2018/2/layout/IconCircleList"/>
    <dgm:cxn modelId="{D4988CBD-F9E7-454D-AB8D-4DEDFC04F004}" type="presParOf" srcId="{7682C6B3-E6B1-486B-89BE-57B4847B55A1}" destId="{3590ACC8-02AB-4760-9E82-E4965545DE61}" srcOrd="2" destOrd="0" presId="urn:microsoft.com/office/officeart/2018/2/layout/IconCircleList"/>
    <dgm:cxn modelId="{28A2622A-36A1-3747-91BE-3F0CFD71E6DE}" type="presParOf" srcId="{3590ACC8-02AB-4760-9E82-E4965545DE61}" destId="{ECBB2470-8926-493F-88FB-35AD105D4AFB}" srcOrd="0" destOrd="0" presId="urn:microsoft.com/office/officeart/2018/2/layout/IconCircleList"/>
    <dgm:cxn modelId="{1DACD05E-E28E-D04D-96F5-77F0D70047A2}" type="presParOf" srcId="{3590ACC8-02AB-4760-9E82-E4965545DE61}" destId="{6012DBFD-7E9C-40D1-99D9-5FF757F83F89}" srcOrd="1" destOrd="0" presId="urn:microsoft.com/office/officeart/2018/2/layout/IconCircleList"/>
    <dgm:cxn modelId="{4600C08E-AB9B-F34A-815F-87A3A1334B45}" type="presParOf" srcId="{3590ACC8-02AB-4760-9E82-E4965545DE61}" destId="{BB3F8804-AA97-4BEB-A8FC-83079349AE2B}" srcOrd="2" destOrd="0" presId="urn:microsoft.com/office/officeart/2018/2/layout/IconCircleList"/>
    <dgm:cxn modelId="{714104D8-EE6C-774F-92F0-8CE06480BE7E}" type="presParOf" srcId="{3590ACC8-02AB-4760-9E82-E4965545DE61}" destId="{B743C389-379C-4837-8868-C65E60D9FED5}" srcOrd="3" destOrd="0" presId="urn:microsoft.com/office/officeart/2018/2/layout/IconCircleList"/>
    <dgm:cxn modelId="{1FAB8481-8DAE-1445-8011-81134D16A2D5}" type="presParOf" srcId="{7682C6B3-E6B1-486B-89BE-57B4847B55A1}" destId="{9E475489-A5A3-4E7E-A63C-CEA9630B602B}" srcOrd="3" destOrd="0" presId="urn:microsoft.com/office/officeart/2018/2/layout/IconCircleList"/>
    <dgm:cxn modelId="{B5468C68-0DB3-3D45-AD87-BCFAC4AEDD0B}" type="presParOf" srcId="{7682C6B3-E6B1-486B-89BE-57B4847B55A1}" destId="{29ED100A-EFE2-494D-B16E-793CF5712D28}" srcOrd="4" destOrd="0" presId="urn:microsoft.com/office/officeart/2018/2/layout/IconCircleList"/>
    <dgm:cxn modelId="{E7505267-7FCB-AC41-9E1F-DB7447D2C197}" type="presParOf" srcId="{29ED100A-EFE2-494D-B16E-793CF5712D28}" destId="{03401036-90FB-433C-8459-892D52CAF7AC}" srcOrd="0" destOrd="0" presId="urn:microsoft.com/office/officeart/2018/2/layout/IconCircleList"/>
    <dgm:cxn modelId="{B69E19D9-98CF-2A43-9DFE-FA7570C25208}" type="presParOf" srcId="{29ED100A-EFE2-494D-B16E-793CF5712D28}" destId="{F4BCF570-B106-4693-BD6B-6DCD75D58D2F}" srcOrd="1" destOrd="0" presId="urn:microsoft.com/office/officeart/2018/2/layout/IconCircleList"/>
    <dgm:cxn modelId="{90B6F0A0-6415-9746-8AE7-F4C7E22F7A81}" type="presParOf" srcId="{29ED100A-EFE2-494D-B16E-793CF5712D28}" destId="{17BC5AC7-35CC-4A33-9DF5-58B6B0FEC369}" srcOrd="2" destOrd="0" presId="urn:microsoft.com/office/officeart/2018/2/layout/IconCircleList"/>
    <dgm:cxn modelId="{4AB0E690-5CB6-2E48-ACD7-27688E04A622}" type="presParOf" srcId="{29ED100A-EFE2-494D-B16E-793CF5712D28}" destId="{DED28564-EB71-4A04-B241-F130B4DC038D}" srcOrd="3" destOrd="0" presId="urn:microsoft.com/office/officeart/2018/2/layout/IconCircleList"/>
    <dgm:cxn modelId="{2EDBD6A3-89F3-2B4B-B90E-C326BAFF364C}" type="presParOf" srcId="{7682C6B3-E6B1-486B-89BE-57B4847B55A1}" destId="{277BACA8-09E6-4724-8EE2-F255095C460A}" srcOrd="5" destOrd="0" presId="urn:microsoft.com/office/officeart/2018/2/layout/IconCircleList"/>
    <dgm:cxn modelId="{90D70270-CB61-D549-86A5-E5B2D4AB8282}" type="presParOf" srcId="{7682C6B3-E6B1-486B-89BE-57B4847B55A1}" destId="{F391D117-3B95-47C3-B760-6C62CF544018}" srcOrd="6" destOrd="0" presId="urn:microsoft.com/office/officeart/2018/2/layout/IconCircleList"/>
    <dgm:cxn modelId="{6FEED613-056C-994A-872E-BC125F69E1E8}" type="presParOf" srcId="{F391D117-3B95-47C3-B760-6C62CF544018}" destId="{428C30A3-2A34-494A-9651-1B76063138F6}" srcOrd="0" destOrd="0" presId="urn:microsoft.com/office/officeart/2018/2/layout/IconCircleList"/>
    <dgm:cxn modelId="{5D74CE01-C4E9-C44E-B3A0-4FC01DEA28D3}" type="presParOf" srcId="{F391D117-3B95-47C3-B760-6C62CF544018}" destId="{56BEBADF-1DF0-4F6C-89B9-1D58D07D24D6}" srcOrd="1" destOrd="0" presId="urn:microsoft.com/office/officeart/2018/2/layout/IconCircleList"/>
    <dgm:cxn modelId="{AEAF4BC6-0A2A-AA47-96F7-4AA981E8D770}" type="presParOf" srcId="{F391D117-3B95-47C3-B760-6C62CF544018}" destId="{C2838E9A-0F77-40E9-9BA3-7B564FAA7A07}" srcOrd="2" destOrd="0" presId="urn:microsoft.com/office/officeart/2018/2/layout/IconCircleList"/>
    <dgm:cxn modelId="{60FD855A-AEFA-FE45-81BD-6C6692473039}" type="presParOf" srcId="{F391D117-3B95-47C3-B760-6C62CF544018}" destId="{A52E9CAB-2E6D-4FD2-98A4-13D192F926F4}" srcOrd="3" destOrd="0" presId="urn:microsoft.com/office/officeart/2018/2/layout/IconCircleList"/>
    <dgm:cxn modelId="{EE1372BF-88C4-874C-A65B-38058A48ED76}" type="presParOf" srcId="{7682C6B3-E6B1-486B-89BE-57B4847B55A1}" destId="{89ADC4CB-32D7-49CF-BB46-FDEB183338FF}" srcOrd="7" destOrd="0" presId="urn:microsoft.com/office/officeart/2018/2/layout/IconCircleList"/>
    <dgm:cxn modelId="{7F4B9197-578B-104C-9611-9FD5E1F3D9CB}" type="presParOf" srcId="{7682C6B3-E6B1-486B-89BE-57B4847B55A1}" destId="{64EE5DDD-0A4B-4AAB-831D-DDD6A4CBAA46}" srcOrd="8" destOrd="0" presId="urn:microsoft.com/office/officeart/2018/2/layout/IconCircleList"/>
    <dgm:cxn modelId="{68A0AF92-BCE4-134F-9930-1ED7AD51D1FE}" type="presParOf" srcId="{64EE5DDD-0A4B-4AAB-831D-DDD6A4CBAA46}" destId="{023D1007-9BD5-4C58-9899-17B1DF540C13}" srcOrd="0" destOrd="0" presId="urn:microsoft.com/office/officeart/2018/2/layout/IconCircleList"/>
    <dgm:cxn modelId="{61431B88-FEC4-984A-B08D-6071BA05DB0B}" type="presParOf" srcId="{64EE5DDD-0A4B-4AAB-831D-DDD6A4CBAA46}" destId="{A103F292-F377-49C9-962E-4DC0468F608C}" srcOrd="1" destOrd="0" presId="urn:microsoft.com/office/officeart/2018/2/layout/IconCircleList"/>
    <dgm:cxn modelId="{FBE0F921-B8AF-FA4B-A5AA-AC03E7DEFD94}" type="presParOf" srcId="{64EE5DDD-0A4B-4AAB-831D-DDD6A4CBAA46}" destId="{F58C4EDA-619B-4C57-A335-4801C4397980}" srcOrd="2" destOrd="0" presId="urn:microsoft.com/office/officeart/2018/2/layout/IconCircleList"/>
    <dgm:cxn modelId="{666B118F-43B6-B245-92FB-3F3798199A95}" type="presParOf" srcId="{64EE5DDD-0A4B-4AAB-831D-DDD6A4CBAA46}" destId="{FF46BB47-31BC-4654-99EA-E2DC5D99563D}" srcOrd="3" destOrd="0" presId="urn:microsoft.com/office/officeart/2018/2/layout/IconCircleList"/>
    <dgm:cxn modelId="{6BBF3464-FBCD-CD43-A42C-1B76B6824B6A}" type="presParOf" srcId="{7682C6B3-E6B1-486B-89BE-57B4847B55A1}" destId="{80329C07-E5B3-471B-8A49-9E235DE14301}" srcOrd="9" destOrd="0" presId="urn:microsoft.com/office/officeart/2018/2/layout/IconCircleList"/>
    <dgm:cxn modelId="{E489B09C-6402-2443-87A8-5266FB5A5BE6}" type="presParOf" srcId="{7682C6B3-E6B1-486B-89BE-57B4847B55A1}" destId="{BB46DE47-32A3-484E-B8DE-ECE9DD93D5CE}" srcOrd="10" destOrd="0" presId="urn:microsoft.com/office/officeart/2018/2/layout/IconCircleList"/>
    <dgm:cxn modelId="{B570BDEA-213D-DE48-80A7-2FC7E42A7209}" type="presParOf" srcId="{BB46DE47-32A3-484E-B8DE-ECE9DD93D5CE}" destId="{280E948C-019A-4291-AF13-509760023C36}" srcOrd="0" destOrd="0" presId="urn:microsoft.com/office/officeart/2018/2/layout/IconCircleList"/>
    <dgm:cxn modelId="{230213FA-E2BD-4948-B880-537354271F5A}" type="presParOf" srcId="{BB46DE47-32A3-484E-B8DE-ECE9DD93D5CE}" destId="{394180F4-6DC2-4AC5-B099-26C1FDD0F0A9}" srcOrd="1" destOrd="0" presId="urn:microsoft.com/office/officeart/2018/2/layout/IconCircleList"/>
    <dgm:cxn modelId="{3773310F-9CC0-A245-B892-A9331519F82B}" type="presParOf" srcId="{BB46DE47-32A3-484E-B8DE-ECE9DD93D5CE}" destId="{64109F6B-E1A5-4589-A493-2768EB79EF25}" srcOrd="2" destOrd="0" presId="urn:microsoft.com/office/officeart/2018/2/layout/IconCircleList"/>
    <dgm:cxn modelId="{8B993901-FF48-4D44-AD90-A5F3722269BD}" type="presParOf" srcId="{BB46DE47-32A3-484E-B8DE-ECE9DD93D5CE}" destId="{B015F6AD-8CB9-4C65-A3A8-E216A40F4D81}" srcOrd="3" destOrd="0" presId="urn:microsoft.com/office/officeart/2018/2/layout/IconCircleList"/>
    <dgm:cxn modelId="{986A75D1-B2C7-8D46-B664-306B6B3D4E02}" type="presParOf" srcId="{7682C6B3-E6B1-486B-89BE-57B4847B55A1}" destId="{DF4EF0E6-0117-4569-9660-1CB9F007C0E8}" srcOrd="11" destOrd="0" presId="urn:microsoft.com/office/officeart/2018/2/layout/IconCircleList"/>
    <dgm:cxn modelId="{02475296-7DCD-1E47-965A-35C2428DEB23}" type="presParOf" srcId="{7682C6B3-E6B1-486B-89BE-57B4847B55A1}" destId="{8E6A8C96-7F3F-4616-A971-D98E1843B666}" srcOrd="12" destOrd="0" presId="urn:microsoft.com/office/officeart/2018/2/layout/IconCircleList"/>
    <dgm:cxn modelId="{4E2BDC90-008D-9A4C-951D-01DD3F426EB3}" type="presParOf" srcId="{8E6A8C96-7F3F-4616-A971-D98E1843B666}" destId="{7D1D5E6A-0AF8-43C6-BDFC-6166CF6A09AD}" srcOrd="0" destOrd="0" presId="urn:microsoft.com/office/officeart/2018/2/layout/IconCircleList"/>
    <dgm:cxn modelId="{C4E2C5DB-2D59-1445-AFF7-4162DB876DF2}" type="presParOf" srcId="{8E6A8C96-7F3F-4616-A971-D98E1843B666}" destId="{1BE4420F-8315-48B2-BB5D-13822F1C9BF2}" srcOrd="1" destOrd="0" presId="urn:microsoft.com/office/officeart/2018/2/layout/IconCircleList"/>
    <dgm:cxn modelId="{7DCE7B81-C2E9-7947-BE9D-867E6D6C998E}" type="presParOf" srcId="{8E6A8C96-7F3F-4616-A971-D98E1843B666}" destId="{C974932E-B5CC-4C7E-A909-70D4C2AB854C}" srcOrd="2" destOrd="0" presId="urn:microsoft.com/office/officeart/2018/2/layout/IconCircleList"/>
    <dgm:cxn modelId="{10AA533B-02B1-A847-8A88-DA012B33A6E5}" type="presParOf" srcId="{8E6A8C96-7F3F-4616-A971-D98E1843B666}" destId="{4D1A1A88-6C67-4092-B40E-9187E424B653}" srcOrd="3" destOrd="0" presId="urn:microsoft.com/office/officeart/2018/2/layout/IconCircleList"/>
    <dgm:cxn modelId="{60EE090B-BC47-AD4B-91EF-CC209FCB91B0}" type="presParOf" srcId="{7682C6B3-E6B1-486B-89BE-57B4847B55A1}" destId="{8B2DD2C9-F91F-4613-9BCC-E8C6022CE3A2}" srcOrd="13" destOrd="0" presId="urn:microsoft.com/office/officeart/2018/2/layout/IconCircleList"/>
    <dgm:cxn modelId="{18D003F0-9760-3540-B7E2-8379C0C1A5C7}" type="presParOf" srcId="{7682C6B3-E6B1-486B-89BE-57B4847B55A1}" destId="{4D3B9CB1-3638-414B-A733-AB0464117691}" srcOrd="14" destOrd="0" presId="urn:microsoft.com/office/officeart/2018/2/layout/IconCircleList"/>
    <dgm:cxn modelId="{8E3D0BA7-517C-6340-95FB-E61B14B141B7}" type="presParOf" srcId="{4D3B9CB1-3638-414B-A733-AB0464117691}" destId="{BC24C99C-1279-42F1-8DF2-2DC8E18C0C83}" srcOrd="0" destOrd="0" presId="urn:microsoft.com/office/officeart/2018/2/layout/IconCircleList"/>
    <dgm:cxn modelId="{A420989C-E943-994D-8211-11380E290821}" type="presParOf" srcId="{4D3B9CB1-3638-414B-A733-AB0464117691}" destId="{55FADB53-CBFF-40AE-BC7C-8BC1AFC95B3F}" srcOrd="1" destOrd="0" presId="urn:microsoft.com/office/officeart/2018/2/layout/IconCircleList"/>
    <dgm:cxn modelId="{474BC59E-5BF9-5E4A-A551-3A4E1D707158}" type="presParOf" srcId="{4D3B9CB1-3638-414B-A733-AB0464117691}" destId="{0A2E5565-8798-40EB-A4DE-18E1020E74F2}" srcOrd="2" destOrd="0" presId="urn:microsoft.com/office/officeart/2018/2/layout/IconCircleList"/>
    <dgm:cxn modelId="{E92D383A-6AA1-0A4D-BFFC-FE19BD1D6066}" type="presParOf" srcId="{4D3B9CB1-3638-414B-A733-AB0464117691}" destId="{AD17944B-A24A-42C0-BC3F-5FD8B3F3457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DA2A7-F164-4798-868E-11718FAC6B9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1DE380E-59E7-425F-9B0F-2A2A4C02BC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VS code (IDE)</a:t>
          </a:r>
        </a:p>
      </dgm:t>
    </dgm:pt>
    <dgm:pt modelId="{8869144C-5974-4671-A2F5-1AF65671E1D6}" type="parTrans" cxnId="{65D126D9-DD9C-4920-A6B7-9CF1350711B6}">
      <dgm:prSet/>
      <dgm:spPr/>
      <dgm:t>
        <a:bodyPr/>
        <a:lstStyle/>
        <a:p>
          <a:endParaRPr lang="en-US"/>
        </a:p>
      </dgm:t>
    </dgm:pt>
    <dgm:pt modelId="{0292C983-14EC-4488-BEA2-EE648100488E}" type="sibTrans" cxnId="{65D126D9-DD9C-4920-A6B7-9CF1350711B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674840-98F2-43DB-8DAA-4ED87B2EBB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Python(programming)</a:t>
          </a:r>
        </a:p>
      </dgm:t>
    </dgm:pt>
    <dgm:pt modelId="{49DD7FA3-E00A-429A-9C79-BF259127F3DB}" type="parTrans" cxnId="{2E5076D5-0C39-46A0-8777-F18315B02EF6}">
      <dgm:prSet/>
      <dgm:spPr/>
      <dgm:t>
        <a:bodyPr/>
        <a:lstStyle/>
        <a:p>
          <a:endParaRPr lang="en-US"/>
        </a:p>
      </dgm:t>
    </dgm:pt>
    <dgm:pt modelId="{DC73D0DD-7639-4E92-88D6-27F30E99DD89}" type="sibTrans" cxnId="{2E5076D5-0C39-46A0-8777-F18315B02E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00CD07-35C3-401A-BC14-062D4811AF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Post-gre(SQL)</a:t>
          </a:r>
        </a:p>
      </dgm:t>
    </dgm:pt>
    <dgm:pt modelId="{23AF1DAE-AA02-40A0-9829-43481F99E043}" type="parTrans" cxnId="{B288C497-9872-4933-80BA-C054B207E291}">
      <dgm:prSet/>
      <dgm:spPr/>
      <dgm:t>
        <a:bodyPr/>
        <a:lstStyle/>
        <a:p>
          <a:endParaRPr lang="en-US"/>
        </a:p>
      </dgm:t>
    </dgm:pt>
    <dgm:pt modelId="{AD02F3EA-80CA-4E5E-91B0-AFE89FCD8963}" type="sibTrans" cxnId="{B288C497-9872-4933-80BA-C054B207E2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9682C8-468D-41DB-BC73-5CD232DC94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Spark(big data)</a:t>
          </a:r>
        </a:p>
      </dgm:t>
    </dgm:pt>
    <dgm:pt modelId="{F97021DF-0CC1-4CD9-8B1A-6EBC8F72B786}" type="parTrans" cxnId="{E0DD31C9-E262-479F-9666-3AE6B43AE084}">
      <dgm:prSet/>
      <dgm:spPr/>
      <dgm:t>
        <a:bodyPr/>
        <a:lstStyle/>
        <a:p>
          <a:endParaRPr lang="en-US"/>
        </a:p>
      </dgm:t>
    </dgm:pt>
    <dgm:pt modelId="{D6CEC63A-A80F-439A-93FA-6807C487294B}" type="sibTrans" cxnId="{E0DD31C9-E262-479F-9666-3AE6B43AE0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B8B160-7CBC-4805-BF9F-5DE795D7C0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cloud</a:t>
          </a:r>
        </a:p>
      </dgm:t>
    </dgm:pt>
    <dgm:pt modelId="{AFCD0F4A-401F-4B1D-9531-8F4DA039A640}" type="parTrans" cxnId="{E93FA0A4-2648-4DEE-A57D-88B1C05300F1}">
      <dgm:prSet/>
      <dgm:spPr/>
      <dgm:t>
        <a:bodyPr/>
        <a:lstStyle/>
        <a:p>
          <a:endParaRPr lang="en-US"/>
        </a:p>
      </dgm:t>
    </dgm:pt>
    <dgm:pt modelId="{BA9CB886-6B05-458F-8C1E-A257A5FEFD2B}" type="sibTrans" cxnId="{E93FA0A4-2648-4DEE-A57D-88B1C05300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988968-E3DD-4AA8-A7DE-56DF7E9817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Github (Project repo.)</a:t>
          </a:r>
        </a:p>
      </dgm:t>
    </dgm:pt>
    <dgm:pt modelId="{09104631-309F-4A10-B441-BEEC6D8FC81A}" type="parTrans" cxnId="{C69A9D20-2065-4CF0-BD26-56E1E2B7B24B}">
      <dgm:prSet/>
      <dgm:spPr/>
      <dgm:t>
        <a:bodyPr/>
        <a:lstStyle/>
        <a:p>
          <a:endParaRPr lang="en-US"/>
        </a:p>
      </dgm:t>
    </dgm:pt>
    <dgm:pt modelId="{D4F3F7F4-F66E-4109-ADA6-9C7DAC1E0CD2}" type="sibTrans" cxnId="{C69A9D20-2065-4CF0-BD26-56E1E2B7B24B}">
      <dgm:prSet/>
      <dgm:spPr/>
      <dgm:t>
        <a:bodyPr/>
        <a:lstStyle/>
        <a:p>
          <a:endParaRPr lang="en-US"/>
        </a:p>
      </dgm:t>
    </dgm:pt>
    <dgm:pt modelId="{2EAB8B0A-B7F4-4788-835A-463B1E298843}" type="pres">
      <dgm:prSet presAssocID="{804DA2A7-F164-4798-868E-11718FAC6B9F}" presName="root" presStyleCnt="0">
        <dgm:presLayoutVars>
          <dgm:dir/>
          <dgm:resizeHandles val="exact"/>
        </dgm:presLayoutVars>
      </dgm:prSet>
      <dgm:spPr/>
    </dgm:pt>
    <dgm:pt modelId="{2F1534D8-1567-4D7D-A3F8-B0E2B77707A7}" type="pres">
      <dgm:prSet presAssocID="{804DA2A7-F164-4798-868E-11718FAC6B9F}" presName="container" presStyleCnt="0">
        <dgm:presLayoutVars>
          <dgm:dir/>
          <dgm:resizeHandles val="exact"/>
        </dgm:presLayoutVars>
      </dgm:prSet>
      <dgm:spPr/>
    </dgm:pt>
    <dgm:pt modelId="{52D62026-E280-4A0C-8E65-3F5E1BD09C81}" type="pres">
      <dgm:prSet presAssocID="{B1DE380E-59E7-425F-9B0F-2A2A4C02BC55}" presName="compNode" presStyleCnt="0"/>
      <dgm:spPr/>
    </dgm:pt>
    <dgm:pt modelId="{93B326BE-9A35-4069-A073-EAFD12FDC942}" type="pres">
      <dgm:prSet presAssocID="{B1DE380E-59E7-425F-9B0F-2A2A4C02BC55}" presName="iconBgRect" presStyleLbl="bgShp" presStyleIdx="0" presStyleCnt="6"/>
      <dgm:spPr/>
    </dgm:pt>
    <dgm:pt modelId="{05EF9427-295B-4666-A76F-0990548D459A}" type="pres">
      <dgm:prSet presAssocID="{B1DE380E-59E7-425F-9B0F-2A2A4C02BC5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59EC15C9-CD8E-4706-B36D-0B199E5B6A1F}" type="pres">
      <dgm:prSet presAssocID="{B1DE380E-59E7-425F-9B0F-2A2A4C02BC55}" presName="spaceRect" presStyleCnt="0"/>
      <dgm:spPr/>
    </dgm:pt>
    <dgm:pt modelId="{E474FF61-F95B-4509-9233-594002328C90}" type="pres">
      <dgm:prSet presAssocID="{B1DE380E-59E7-425F-9B0F-2A2A4C02BC55}" presName="textRect" presStyleLbl="revTx" presStyleIdx="0" presStyleCnt="6">
        <dgm:presLayoutVars>
          <dgm:chMax val="1"/>
          <dgm:chPref val="1"/>
        </dgm:presLayoutVars>
      </dgm:prSet>
      <dgm:spPr/>
    </dgm:pt>
    <dgm:pt modelId="{202839BE-F76C-4D79-A12B-D060C6C79791}" type="pres">
      <dgm:prSet presAssocID="{0292C983-14EC-4488-BEA2-EE648100488E}" presName="sibTrans" presStyleLbl="sibTrans2D1" presStyleIdx="0" presStyleCnt="0"/>
      <dgm:spPr/>
    </dgm:pt>
    <dgm:pt modelId="{B3C4A0D7-70FE-4FA6-B280-B1FEE3BC6DD6}" type="pres">
      <dgm:prSet presAssocID="{9F674840-98F2-43DB-8DAA-4ED87B2EBBDA}" presName="compNode" presStyleCnt="0"/>
      <dgm:spPr/>
    </dgm:pt>
    <dgm:pt modelId="{411FE842-4C90-4C56-A72C-AFAEC12CC0E4}" type="pres">
      <dgm:prSet presAssocID="{9F674840-98F2-43DB-8DAA-4ED87B2EBBDA}" presName="iconBgRect" presStyleLbl="bgShp" presStyleIdx="1" presStyleCnt="6"/>
      <dgm:spPr/>
    </dgm:pt>
    <dgm:pt modelId="{61C29604-D940-4C54-B479-ED9094329F30}" type="pres">
      <dgm:prSet presAssocID="{9F674840-98F2-43DB-8DAA-4ED87B2EBBD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04E472F-8502-4117-A0B8-4FBE2B3C148C}" type="pres">
      <dgm:prSet presAssocID="{9F674840-98F2-43DB-8DAA-4ED87B2EBBDA}" presName="spaceRect" presStyleCnt="0"/>
      <dgm:spPr/>
    </dgm:pt>
    <dgm:pt modelId="{2939AA7E-D396-41C8-83C2-FD1810A7FB53}" type="pres">
      <dgm:prSet presAssocID="{9F674840-98F2-43DB-8DAA-4ED87B2EBBDA}" presName="textRect" presStyleLbl="revTx" presStyleIdx="1" presStyleCnt="6">
        <dgm:presLayoutVars>
          <dgm:chMax val="1"/>
          <dgm:chPref val="1"/>
        </dgm:presLayoutVars>
      </dgm:prSet>
      <dgm:spPr/>
    </dgm:pt>
    <dgm:pt modelId="{2C409779-1285-4AB0-BC96-B07E0B30F439}" type="pres">
      <dgm:prSet presAssocID="{DC73D0DD-7639-4E92-88D6-27F30E99DD89}" presName="sibTrans" presStyleLbl="sibTrans2D1" presStyleIdx="0" presStyleCnt="0"/>
      <dgm:spPr/>
    </dgm:pt>
    <dgm:pt modelId="{8C7B2A22-949D-4F58-B8FF-0F0C670F55F3}" type="pres">
      <dgm:prSet presAssocID="{1800CD07-35C3-401A-BC14-062D4811AF4E}" presName="compNode" presStyleCnt="0"/>
      <dgm:spPr/>
    </dgm:pt>
    <dgm:pt modelId="{DD3DADD6-97F7-4670-B1BB-89B25BFFF53A}" type="pres">
      <dgm:prSet presAssocID="{1800CD07-35C3-401A-BC14-062D4811AF4E}" presName="iconBgRect" presStyleLbl="bgShp" presStyleIdx="2" presStyleCnt="6"/>
      <dgm:spPr/>
    </dgm:pt>
    <dgm:pt modelId="{47451736-E8DB-4DD2-B1D6-B3E4363AF875}" type="pres">
      <dgm:prSet presAssocID="{1800CD07-35C3-401A-BC14-062D4811AF4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85032DF-B239-4E79-8349-EA07F47E0EA0}" type="pres">
      <dgm:prSet presAssocID="{1800CD07-35C3-401A-BC14-062D4811AF4E}" presName="spaceRect" presStyleCnt="0"/>
      <dgm:spPr/>
    </dgm:pt>
    <dgm:pt modelId="{D4190037-7584-433D-B794-E277A0EECC6B}" type="pres">
      <dgm:prSet presAssocID="{1800CD07-35C3-401A-BC14-062D4811AF4E}" presName="textRect" presStyleLbl="revTx" presStyleIdx="2" presStyleCnt="6">
        <dgm:presLayoutVars>
          <dgm:chMax val="1"/>
          <dgm:chPref val="1"/>
        </dgm:presLayoutVars>
      </dgm:prSet>
      <dgm:spPr/>
    </dgm:pt>
    <dgm:pt modelId="{7A9EE86F-DC74-4DAA-9BB3-7CBA4548AC41}" type="pres">
      <dgm:prSet presAssocID="{AD02F3EA-80CA-4E5E-91B0-AFE89FCD8963}" presName="sibTrans" presStyleLbl="sibTrans2D1" presStyleIdx="0" presStyleCnt="0"/>
      <dgm:spPr/>
    </dgm:pt>
    <dgm:pt modelId="{C96BEE5E-13EF-425E-BA79-88BDBBD06DB2}" type="pres">
      <dgm:prSet presAssocID="{4A9682C8-468D-41DB-BC73-5CD232DC9422}" presName="compNode" presStyleCnt="0"/>
      <dgm:spPr/>
    </dgm:pt>
    <dgm:pt modelId="{CD950626-5921-4983-B8B2-C9D8A050B454}" type="pres">
      <dgm:prSet presAssocID="{4A9682C8-468D-41DB-BC73-5CD232DC9422}" presName="iconBgRect" presStyleLbl="bgShp" presStyleIdx="3" presStyleCnt="6"/>
      <dgm:spPr/>
    </dgm:pt>
    <dgm:pt modelId="{BF0D5225-68AE-4C07-BFDC-9BC4EB8A18B4}" type="pres">
      <dgm:prSet presAssocID="{4A9682C8-468D-41DB-BC73-5CD232DC942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kler"/>
        </a:ext>
      </dgm:extLst>
    </dgm:pt>
    <dgm:pt modelId="{AAA0A2BC-F044-4B63-BCC7-E89A971FF562}" type="pres">
      <dgm:prSet presAssocID="{4A9682C8-468D-41DB-BC73-5CD232DC9422}" presName="spaceRect" presStyleCnt="0"/>
      <dgm:spPr/>
    </dgm:pt>
    <dgm:pt modelId="{08002301-5E3F-481F-9EE2-FC195D732AC5}" type="pres">
      <dgm:prSet presAssocID="{4A9682C8-468D-41DB-BC73-5CD232DC9422}" presName="textRect" presStyleLbl="revTx" presStyleIdx="3" presStyleCnt="6">
        <dgm:presLayoutVars>
          <dgm:chMax val="1"/>
          <dgm:chPref val="1"/>
        </dgm:presLayoutVars>
      </dgm:prSet>
      <dgm:spPr/>
    </dgm:pt>
    <dgm:pt modelId="{95068324-FCF6-4755-A250-1A5BF046A031}" type="pres">
      <dgm:prSet presAssocID="{D6CEC63A-A80F-439A-93FA-6807C487294B}" presName="sibTrans" presStyleLbl="sibTrans2D1" presStyleIdx="0" presStyleCnt="0"/>
      <dgm:spPr/>
    </dgm:pt>
    <dgm:pt modelId="{5B941354-4DDC-4375-B795-2E0E71B241A8}" type="pres">
      <dgm:prSet presAssocID="{84B8B160-7CBC-4805-BF9F-5DE795D7C06A}" presName="compNode" presStyleCnt="0"/>
      <dgm:spPr/>
    </dgm:pt>
    <dgm:pt modelId="{7AE0B040-136D-4640-9419-0A971E3E39C2}" type="pres">
      <dgm:prSet presAssocID="{84B8B160-7CBC-4805-BF9F-5DE795D7C06A}" presName="iconBgRect" presStyleLbl="bgShp" presStyleIdx="4" presStyleCnt="6"/>
      <dgm:spPr/>
    </dgm:pt>
    <dgm:pt modelId="{C12C2DE0-BF00-4185-A327-A74FD3EF76D4}" type="pres">
      <dgm:prSet presAssocID="{84B8B160-7CBC-4805-BF9F-5DE795D7C06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1B3A353-2F9A-4E07-9320-839990FA01F2}" type="pres">
      <dgm:prSet presAssocID="{84B8B160-7CBC-4805-BF9F-5DE795D7C06A}" presName="spaceRect" presStyleCnt="0"/>
      <dgm:spPr/>
    </dgm:pt>
    <dgm:pt modelId="{BA132AD1-6457-49D5-86A8-90504FDD8866}" type="pres">
      <dgm:prSet presAssocID="{84B8B160-7CBC-4805-BF9F-5DE795D7C06A}" presName="textRect" presStyleLbl="revTx" presStyleIdx="4" presStyleCnt="6">
        <dgm:presLayoutVars>
          <dgm:chMax val="1"/>
          <dgm:chPref val="1"/>
        </dgm:presLayoutVars>
      </dgm:prSet>
      <dgm:spPr/>
    </dgm:pt>
    <dgm:pt modelId="{05D257D9-4B6E-48DB-BDA8-485F3D88D096}" type="pres">
      <dgm:prSet presAssocID="{BA9CB886-6B05-458F-8C1E-A257A5FEFD2B}" presName="sibTrans" presStyleLbl="sibTrans2D1" presStyleIdx="0" presStyleCnt="0"/>
      <dgm:spPr/>
    </dgm:pt>
    <dgm:pt modelId="{BFC32DC2-D74E-4402-A4EF-2AC75D74B3F4}" type="pres">
      <dgm:prSet presAssocID="{62988968-E3DD-4AA8-A7DE-56DF7E9817C0}" presName="compNode" presStyleCnt="0"/>
      <dgm:spPr/>
    </dgm:pt>
    <dgm:pt modelId="{1139438D-F27E-4FF3-BE3B-908DAD523E95}" type="pres">
      <dgm:prSet presAssocID="{62988968-E3DD-4AA8-A7DE-56DF7E9817C0}" presName="iconBgRect" presStyleLbl="bgShp" presStyleIdx="5" presStyleCnt="6"/>
      <dgm:spPr/>
    </dgm:pt>
    <dgm:pt modelId="{7EE752AD-4551-4AD5-B253-3170522203E9}" type="pres">
      <dgm:prSet presAssocID="{62988968-E3DD-4AA8-A7DE-56DF7E9817C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3ACFEC6E-B727-44D5-813D-CE6856B6F3AA}" type="pres">
      <dgm:prSet presAssocID="{62988968-E3DD-4AA8-A7DE-56DF7E9817C0}" presName="spaceRect" presStyleCnt="0"/>
      <dgm:spPr/>
    </dgm:pt>
    <dgm:pt modelId="{830BE224-E661-4E80-BE97-2A21AF436285}" type="pres">
      <dgm:prSet presAssocID="{62988968-E3DD-4AA8-A7DE-56DF7E9817C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505EA05-540F-0342-AA5C-1CCCD4693FE2}" type="presOf" srcId="{62988968-E3DD-4AA8-A7DE-56DF7E9817C0}" destId="{830BE224-E661-4E80-BE97-2A21AF436285}" srcOrd="0" destOrd="0" presId="urn:microsoft.com/office/officeart/2018/2/layout/IconCircleList"/>
    <dgm:cxn modelId="{9C991D07-1F15-F14D-9AAF-E5ABE626C94F}" type="presOf" srcId="{B1DE380E-59E7-425F-9B0F-2A2A4C02BC55}" destId="{E474FF61-F95B-4509-9233-594002328C90}" srcOrd="0" destOrd="0" presId="urn:microsoft.com/office/officeart/2018/2/layout/IconCircleList"/>
    <dgm:cxn modelId="{A3FD6C0D-D754-FC4A-8B0F-2750DB8A4D56}" type="presOf" srcId="{84B8B160-7CBC-4805-BF9F-5DE795D7C06A}" destId="{BA132AD1-6457-49D5-86A8-90504FDD8866}" srcOrd="0" destOrd="0" presId="urn:microsoft.com/office/officeart/2018/2/layout/IconCircleList"/>
    <dgm:cxn modelId="{C69A9D20-2065-4CF0-BD26-56E1E2B7B24B}" srcId="{804DA2A7-F164-4798-868E-11718FAC6B9F}" destId="{62988968-E3DD-4AA8-A7DE-56DF7E9817C0}" srcOrd="5" destOrd="0" parTransId="{09104631-309F-4A10-B441-BEEC6D8FC81A}" sibTransId="{D4F3F7F4-F66E-4109-ADA6-9C7DAC1E0CD2}"/>
    <dgm:cxn modelId="{2F10F421-9834-6744-95B9-913FA1761A0B}" type="presOf" srcId="{0292C983-14EC-4488-BEA2-EE648100488E}" destId="{202839BE-F76C-4D79-A12B-D060C6C79791}" srcOrd="0" destOrd="0" presId="urn:microsoft.com/office/officeart/2018/2/layout/IconCircleList"/>
    <dgm:cxn modelId="{AE570A40-4FE0-DF44-8811-6222E9C79FD7}" type="presOf" srcId="{D6CEC63A-A80F-439A-93FA-6807C487294B}" destId="{95068324-FCF6-4755-A250-1A5BF046A031}" srcOrd="0" destOrd="0" presId="urn:microsoft.com/office/officeart/2018/2/layout/IconCircleList"/>
    <dgm:cxn modelId="{D345FF56-3E5B-7047-BFB6-3E0FA4ABBFD7}" type="presOf" srcId="{DC73D0DD-7639-4E92-88D6-27F30E99DD89}" destId="{2C409779-1285-4AB0-BC96-B07E0B30F439}" srcOrd="0" destOrd="0" presId="urn:microsoft.com/office/officeart/2018/2/layout/IconCircleList"/>
    <dgm:cxn modelId="{AB14777C-85CB-1944-A329-168C344E12BA}" type="presOf" srcId="{804DA2A7-F164-4798-868E-11718FAC6B9F}" destId="{2EAB8B0A-B7F4-4788-835A-463B1E298843}" srcOrd="0" destOrd="0" presId="urn:microsoft.com/office/officeart/2018/2/layout/IconCircleList"/>
    <dgm:cxn modelId="{267F8B82-7E35-E943-885C-D98F917006B3}" type="presOf" srcId="{4A9682C8-468D-41DB-BC73-5CD232DC9422}" destId="{08002301-5E3F-481F-9EE2-FC195D732AC5}" srcOrd="0" destOrd="0" presId="urn:microsoft.com/office/officeart/2018/2/layout/IconCircleList"/>
    <dgm:cxn modelId="{B288C497-9872-4933-80BA-C054B207E291}" srcId="{804DA2A7-F164-4798-868E-11718FAC6B9F}" destId="{1800CD07-35C3-401A-BC14-062D4811AF4E}" srcOrd="2" destOrd="0" parTransId="{23AF1DAE-AA02-40A0-9829-43481F99E043}" sibTransId="{AD02F3EA-80CA-4E5E-91B0-AFE89FCD8963}"/>
    <dgm:cxn modelId="{E93FA0A4-2648-4DEE-A57D-88B1C05300F1}" srcId="{804DA2A7-F164-4798-868E-11718FAC6B9F}" destId="{84B8B160-7CBC-4805-BF9F-5DE795D7C06A}" srcOrd="4" destOrd="0" parTransId="{AFCD0F4A-401F-4B1D-9531-8F4DA039A640}" sibTransId="{BA9CB886-6B05-458F-8C1E-A257A5FEFD2B}"/>
    <dgm:cxn modelId="{0BAC30AC-7CCC-8443-9147-6ECFB3988630}" type="presOf" srcId="{1800CD07-35C3-401A-BC14-062D4811AF4E}" destId="{D4190037-7584-433D-B794-E277A0EECC6B}" srcOrd="0" destOrd="0" presId="urn:microsoft.com/office/officeart/2018/2/layout/IconCircleList"/>
    <dgm:cxn modelId="{0B88F8AC-0C5A-DD4A-AE0D-0E2944CB90C5}" type="presOf" srcId="{BA9CB886-6B05-458F-8C1E-A257A5FEFD2B}" destId="{05D257D9-4B6E-48DB-BDA8-485F3D88D096}" srcOrd="0" destOrd="0" presId="urn:microsoft.com/office/officeart/2018/2/layout/IconCircleList"/>
    <dgm:cxn modelId="{E0DD31C9-E262-479F-9666-3AE6B43AE084}" srcId="{804DA2A7-F164-4798-868E-11718FAC6B9F}" destId="{4A9682C8-468D-41DB-BC73-5CD232DC9422}" srcOrd="3" destOrd="0" parTransId="{F97021DF-0CC1-4CD9-8B1A-6EBC8F72B786}" sibTransId="{D6CEC63A-A80F-439A-93FA-6807C487294B}"/>
    <dgm:cxn modelId="{9DD6A8CC-452A-A647-8F23-6932F0890AE6}" type="presOf" srcId="{AD02F3EA-80CA-4E5E-91B0-AFE89FCD8963}" destId="{7A9EE86F-DC74-4DAA-9BB3-7CBA4548AC41}" srcOrd="0" destOrd="0" presId="urn:microsoft.com/office/officeart/2018/2/layout/IconCircleList"/>
    <dgm:cxn modelId="{8FAA97D3-4C85-B64F-962E-3591FA3A1418}" type="presOf" srcId="{9F674840-98F2-43DB-8DAA-4ED87B2EBBDA}" destId="{2939AA7E-D396-41C8-83C2-FD1810A7FB53}" srcOrd="0" destOrd="0" presId="urn:microsoft.com/office/officeart/2018/2/layout/IconCircleList"/>
    <dgm:cxn modelId="{2E5076D5-0C39-46A0-8777-F18315B02EF6}" srcId="{804DA2A7-F164-4798-868E-11718FAC6B9F}" destId="{9F674840-98F2-43DB-8DAA-4ED87B2EBBDA}" srcOrd="1" destOrd="0" parTransId="{49DD7FA3-E00A-429A-9C79-BF259127F3DB}" sibTransId="{DC73D0DD-7639-4E92-88D6-27F30E99DD89}"/>
    <dgm:cxn modelId="{65D126D9-DD9C-4920-A6B7-9CF1350711B6}" srcId="{804DA2A7-F164-4798-868E-11718FAC6B9F}" destId="{B1DE380E-59E7-425F-9B0F-2A2A4C02BC55}" srcOrd="0" destOrd="0" parTransId="{8869144C-5974-4671-A2F5-1AF65671E1D6}" sibTransId="{0292C983-14EC-4488-BEA2-EE648100488E}"/>
    <dgm:cxn modelId="{2C0A18F3-37AA-A74B-AEEF-A81669C7667B}" type="presParOf" srcId="{2EAB8B0A-B7F4-4788-835A-463B1E298843}" destId="{2F1534D8-1567-4D7D-A3F8-B0E2B77707A7}" srcOrd="0" destOrd="0" presId="urn:microsoft.com/office/officeart/2018/2/layout/IconCircleList"/>
    <dgm:cxn modelId="{D1AB45CA-0673-F247-A874-527B060FC1A3}" type="presParOf" srcId="{2F1534D8-1567-4D7D-A3F8-B0E2B77707A7}" destId="{52D62026-E280-4A0C-8E65-3F5E1BD09C81}" srcOrd="0" destOrd="0" presId="urn:microsoft.com/office/officeart/2018/2/layout/IconCircleList"/>
    <dgm:cxn modelId="{1C32A94B-ABD2-8147-A7F3-EDF8E10E5D99}" type="presParOf" srcId="{52D62026-E280-4A0C-8E65-3F5E1BD09C81}" destId="{93B326BE-9A35-4069-A073-EAFD12FDC942}" srcOrd="0" destOrd="0" presId="urn:microsoft.com/office/officeart/2018/2/layout/IconCircleList"/>
    <dgm:cxn modelId="{CF11C7C4-B7A1-664E-B534-0AC76210B6C3}" type="presParOf" srcId="{52D62026-E280-4A0C-8E65-3F5E1BD09C81}" destId="{05EF9427-295B-4666-A76F-0990548D459A}" srcOrd="1" destOrd="0" presId="urn:microsoft.com/office/officeart/2018/2/layout/IconCircleList"/>
    <dgm:cxn modelId="{51A8A5D2-8E31-AA48-AE56-CCC4EF3F3AA0}" type="presParOf" srcId="{52D62026-E280-4A0C-8E65-3F5E1BD09C81}" destId="{59EC15C9-CD8E-4706-B36D-0B199E5B6A1F}" srcOrd="2" destOrd="0" presId="urn:microsoft.com/office/officeart/2018/2/layout/IconCircleList"/>
    <dgm:cxn modelId="{82624554-3F61-7445-B542-B02EA58C35D9}" type="presParOf" srcId="{52D62026-E280-4A0C-8E65-3F5E1BD09C81}" destId="{E474FF61-F95B-4509-9233-594002328C90}" srcOrd="3" destOrd="0" presId="urn:microsoft.com/office/officeart/2018/2/layout/IconCircleList"/>
    <dgm:cxn modelId="{995DD173-7033-E743-9CE9-AEECDADD2359}" type="presParOf" srcId="{2F1534D8-1567-4D7D-A3F8-B0E2B77707A7}" destId="{202839BE-F76C-4D79-A12B-D060C6C79791}" srcOrd="1" destOrd="0" presId="urn:microsoft.com/office/officeart/2018/2/layout/IconCircleList"/>
    <dgm:cxn modelId="{381C6BE4-8065-CD45-BA61-BA4A4C4D422C}" type="presParOf" srcId="{2F1534D8-1567-4D7D-A3F8-B0E2B77707A7}" destId="{B3C4A0D7-70FE-4FA6-B280-B1FEE3BC6DD6}" srcOrd="2" destOrd="0" presId="urn:microsoft.com/office/officeart/2018/2/layout/IconCircleList"/>
    <dgm:cxn modelId="{E033E221-B327-AF4D-9EF7-05E5AF3FC3B6}" type="presParOf" srcId="{B3C4A0D7-70FE-4FA6-B280-B1FEE3BC6DD6}" destId="{411FE842-4C90-4C56-A72C-AFAEC12CC0E4}" srcOrd="0" destOrd="0" presId="urn:microsoft.com/office/officeart/2018/2/layout/IconCircleList"/>
    <dgm:cxn modelId="{DB099C29-24BE-FB47-9F37-AFCC4613E769}" type="presParOf" srcId="{B3C4A0D7-70FE-4FA6-B280-B1FEE3BC6DD6}" destId="{61C29604-D940-4C54-B479-ED9094329F30}" srcOrd="1" destOrd="0" presId="urn:microsoft.com/office/officeart/2018/2/layout/IconCircleList"/>
    <dgm:cxn modelId="{1D11C721-B69E-9841-B309-7D9CD21EEC81}" type="presParOf" srcId="{B3C4A0D7-70FE-4FA6-B280-B1FEE3BC6DD6}" destId="{E04E472F-8502-4117-A0B8-4FBE2B3C148C}" srcOrd="2" destOrd="0" presId="urn:microsoft.com/office/officeart/2018/2/layout/IconCircleList"/>
    <dgm:cxn modelId="{D3EA7CE1-2780-B04C-BD84-46DC361D3B2F}" type="presParOf" srcId="{B3C4A0D7-70FE-4FA6-B280-B1FEE3BC6DD6}" destId="{2939AA7E-D396-41C8-83C2-FD1810A7FB53}" srcOrd="3" destOrd="0" presId="urn:microsoft.com/office/officeart/2018/2/layout/IconCircleList"/>
    <dgm:cxn modelId="{40F546A6-D453-7444-8221-DBF4BFD44C5A}" type="presParOf" srcId="{2F1534D8-1567-4D7D-A3F8-B0E2B77707A7}" destId="{2C409779-1285-4AB0-BC96-B07E0B30F439}" srcOrd="3" destOrd="0" presId="urn:microsoft.com/office/officeart/2018/2/layout/IconCircleList"/>
    <dgm:cxn modelId="{F0DA853C-6A7C-AD46-AB1A-EAAEFD7F2041}" type="presParOf" srcId="{2F1534D8-1567-4D7D-A3F8-B0E2B77707A7}" destId="{8C7B2A22-949D-4F58-B8FF-0F0C670F55F3}" srcOrd="4" destOrd="0" presId="urn:microsoft.com/office/officeart/2018/2/layout/IconCircleList"/>
    <dgm:cxn modelId="{7527A840-2EFF-FD49-B53D-7EC41E87C71B}" type="presParOf" srcId="{8C7B2A22-949D-4F58-B8FF-0F0C670F55F3}" destId="{DD3DADD6-97F7-4670-B1BB-89B25BFFF53A}" srcOrd="0" destOrd="0" presId="urn:microsoft.com/office/officeart/2018/2/layout/IconCircleList"/>
    <dgm:cxn modelId="{4D744D4D-66FE-4645-8906-94F45270E385}" type="presParOf" srcId="{8C7B2A22-949D-4F58-B8FF-0F0C670F55F3}" destId="{47451736-E8DB-4DD2-B1D6-B3E4363AF875}" srcOrd="1" destOrd="0" presId="urn:microsoft.com/office/officeart/2018/2/layout/IconCircleList"/>
    <dgm:cxn modelId="{FC99B555-9AAA-F642-9573-E4A36847962C}" type="presParOf" srcId="{8C7B2A22-949D-4F58-B8FF-0F0C670F55F3}" destId="{A85032DF-B239-4E79-8349-EA07F47E0EA0}" srcOrd="2" destOrd="0" presId="urn:microsoft.com/office/officeart/2018/2/layout/IconCircleList"/>
    <dgm:cxn modelId="{D0D47A5E-61FB-5C4D-A77A-EBAF2479AA06}" type="presParOf" srcId="{8C7B2A22-949D-4F58-B8FF-0F0C670F55F3}" destId="{D4190037-7584-433D-B794-E277A0EECC6B}" srcOrd="3" destOrd="0" presId="urn:microsoft.com/office/officeart/2018/2/layout/IconCircleList"/>
    <dgm:cxn modelId="{CAB3AD1F-D40B-6B47-BCE0-0C8971CA9804}" type="presParOf" srcId="{2F1534D8-1567-4D7D-A3F8-B0E2B77707A7}" destId="{7A9EE86F-DC74-4DAA-9BB3-7CBA4548AC41}" srcOrd="5" destOrd="0" presId="urn:microsoft.com/office/officeart/2018/2/layout/IconCircleList"/>
    <dgm:cxn modelId="{DBE77C1E-B451-1144-B754-EFFCF532615A}" type="presParOf" srcId="{2F1534D8-1567-4D7D-A3F8-B0E2B77707A7}" destId="{C96BEE5E-13EF-425E-BA79-88BDBBD06DB2}" srcOrd="6" destOrd="0" presId="urn:microsoft.com/office/officeart/2018/2/layout/IconCircleList"/>
    <dgm:cxn modelId="{E0E8A8ED-27B1-D04B-B1A1-B7600841EFA2}" type="presParOf" srcId="{C96BEE5E-13EF-425E-BA79-88BDBBD06DB2}" destId="{CD950626-5921-4983-B8B2-C9D8A050B454}" srcOrd="0" destOrd="0" presId="urn:microsoft.com/office/officeart/2018/2/layout/IconCircleList"/>
    <dgm:cxn modelId="{D048E9C3-A71C-434D-B4F0-1AD978785F3F}" type="presParOf" srcId="{C96BEE5E-13EF-425E-BA79-88BDBBD06DB2}" destId="{BF0D5225-68AE-4C07-BFDC-9BC4EB8A18B4}" srcOrd="1" destOrd="0" presId="urn:microsoft.com/office/officeart/2018/2/layout/IconCircleList"/>
    <dgm:cxn modelId="{5A910FAE-CAAF-D140-B96D-BF81D4EC0EDE}" type="presParOf" srcId="{C96BEE5E-13EF-425E-BA79-88BDBBD06DB2}" destId="{AAA0A2BC-F044-4B63-BCC7-E89A971FF562}" srcOrd="2" destOrd="0" presId="urn:microsoft.com/office/officeart/2018/2/layout/IconCircleList"/>
    <dgm:cxn modelId="{13698CB9-557B-6C42-B73F-6E8664251514}" type="presParOf" srcId="{C96BEE5E-13EF-425E-BA79-88BDBBD06DB2}" destId="{08002301-5E3F-481F-9EE2-FC195D732AC5}" srcOrd="3" destOrd="0" presId="urn:microsoft.com/office/officeart/2018/2/layout/IconCircleList"/>
    <dgm:cxn modelId="{CFC79B9E-5CDB-1649-B786-64A4B0F04A29}" type="presParOf" srcId="{2F1534D8-1567-4D7D-A3F8-B0E2B77707A7}" destId="{95068324-FCF6-4755-A250-1A5BF046A031}" srcOrd="7" destOrd="0" presId="urn:microsoft.com/office/officeart/2018/2/layout/IconCircleList"/>
    <dgm:cxn modelId="{CA2B1366-86B3-7946-A9EC-120AA010BDE6}" type="presParOf" srcId="{2F1534D8-1567-4D7D-A3F8-B0E2B77707A7}" destId="{5B941354-4DDC-4375-B795-2E0E71B241A8}" srcOrd="8" destOrd="0" presId="urn:microsoft.com/office/officeart/2018/2/layout/IconCircleList"/>
    <dgm:cxn modelId="{675D48D9-8373-2443-AC7D-ABA846174040}" type="presParOf" srcId="{5B941354-4DDC-4375-B795-2E0E71B241A8}" destId="{7AE0B040-136D-4640-9419-0A971E3E39C2}" srcOrd="0" destOrd="0" presId="urn:microsoft.com/office/officeart/2018/2/layout/IconCircleList"/>
    <dgm:cxn modelId="{7865922A-8F90-E241-B1B2-36D8BC6D5DFD}" type="presParOf" srcId="{5B941354-4DDC-4375-B795-2E0E71B241A8}" destId="{C12C2DE0-BF00-4185-A327-A74FD3EF76D4}" srcOrd="1" destOrd="0" presId="urn:microsoft.com/office/officeart/2018/2/layout/IconCircleList"/>
    <dgm:cxn modelId="{8D2C028D-0F3A-2540-A9A1-B73A67CA28EB}" type="presParOf" srcId="{5B941354-4DDC-4375-B795-2E0E71B241A8}" destId="{F1B3A353-2F9A-4E07-9320-839990FA01F2}" srcOrd="2" destOrd="0" presId="urn:microsoft.com/office/officeart/2018/2/layout/IconCircleList"/>
    <dgm:cxn modelId="{DCE4B328-A757-ED43-A935-5BE09E770225}" type="presParOf" srcId="{5B941354-4DDC-4375-B795-2E0E71B241A8}" destId="{BA132AD1-6457-49D5-86A8-90504FDD8866}" srcOrd="3" destOrd="0" presId="urn:microsoft.com/office/officeart/2018/2/layout/IconCircleList"/>
    <dgm:cxn modelId="{B59CBFA5-E666-8740-AF4D-AAAF02E2E6F9}" type="presParOf" srcId="{2F1534D8-1567-4D7D-A3F8-B0E2B77707A7}" destId="{05D257D9-4B6E-48DB-BDA8-485F3D88D096}" srcOrd="9" destOrd="0" presId="urn:microsoft.com/office/officeart/2018/2/layout/IconCircleList"/>
    <dgm:cxn modelId="{405659F0-215A-E446-AD1E-EC57BCBC00E7}" type="presParOf" srcId="{2F1534D8-1567-4D7D-A3F8-B0E2B77707A7}" destId="{BFC32DC2-D74E-4402-A4EF-2AC75D74B3F4}" srcOrd="10" destOrd="0" presId="urn:microsoft.com/office/officeart/2018/2/layout/IconCircleList"/>
    <dgm:cxn modelId="{F87872DE-F49B-0D47-AAD7-04453821A0BC}" type="presParOf" srcId="{BFC32DC2-D74E-4402-A4EF-2AC75D74B3F4}" destId="{1139438D-F27E-4FF3-BE3B-908DAD523E95}" srcOrd="0" destOrd="0" presId="urn:microsoft.com/office/officeart/2018/2/layout/IconCircleList"/>
    <dgm:cxn modelId="{AD85E804-DF27-5C4E-8ACB-5F1B582A3B98}" type="presParOf" srcId="{BFC32DC2-D74E-4402-A4EF-2AC75D74B3F4}" destId="{7EE752AD-4551-4AD5-B253-3170522203E9}" srcOrd="1" destOrd="0" presId="urn:microsoft.com/office/officeart/2018/2/layout/IconCircleList"/>
    <dgm:cxn modelId="{90AFA349-1F74-B145-8FAB-BFBCEDF08492}" type="presParOf" srcId="{BFC32DC2-D74E-4402-A4EF-2AC75D74B3F4}" destId="{3ACFEC6E-B727-44D5-813D-CE6856B6F3AA}" srcOrd="2" destOrd="0" presId="urn:microsoft.com/office/officeart/2018/2/layout/IconCircleList"/>
    <dgm:cxn modelId="{5A6349CA-2BC4-304D-BD96-F4923DF61B37}" type="presParOf" srcId="{BFC32DC2-D74E-4402-A4EF-2AC75D74B3F4}" destId="{830BE224-E661-4E80-BE97-2A21AF43628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8FBB33-FB18-4368-BB93-2987DA473DC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6080A9C-4F59-4C29-AC2E-68EBE994544A}">
      <dgm:prSet/>
      <dgm:spPr/>
      <dgm:t>
        <a:bodyPr/>
        <a:lstStyle/>
        <a:p>
          <a:pPr>
            <a:defRPr cap="all"/>
          </a:pPr>
          <a:r>
            <a:rPr lang="en-IN"/>
            <a:t>Data Structures &amp; Algorithms (DSA)</a:t>
          </a:r>
          <a:endParaRPr lang="en-US"/>
        </a:p>
      </dgm:t>
    </dgm:pt>
    <dgm:pt modelId="{E96242A1-2BDE-40F9-8F28-F78772026545}" type="parTrans" cxnId="{F92E1228-AA86-48C1-A690-2C2FFE167AB7}">
      <dgm:prSet/>
      <dgm:spPr/>
      <dgm:t>
        <a:bodyPr/>
        <a:lstStyle/>
        <a:p>
          <a:endParaRPr lang="en-US"/>
        </a:p>
      </dgm:t>
    </dgm:pt>
    <dgm:pt modelId="{8D35DAE8-F21C-4BA4-B4DE-3881114326E7}" type="sibTrans" cxnId="{F92E1228-AA86-48C1-A690-2C2FFE167AB7}">
      <dgm:prSet/>
      <dgm:spPr/>
      <dgm:t>
        <a:bodyPr/>
        <a:lstStyle/>
        <a:p>
          <a:endParaRPr lang="en-US"/>
        </a:p>
      </dgm:t>
    </dgm:pt>
    <dgm:pt modelId="{17971815-5CAC-4E25-96F7-F230EB443EB8}">
      <dgm:prSet/>
      <dgm:spPr/>
      <dgm:t>
        <a:bodyPr/>
        <a:lstStyle/>
        <a:p>
          <a:pPr>
            <a:defRPr cap="all"/>
          </a:pPr>
          <a:r>
            <a:rPr lang="en-IN"/>
            <a:t>SQL query challenges</a:t>
          </a:r>
          <a:endParaRPr lang="en-US"/>
        </a:p>
      </dgm:t>
    </dgm:pt>
    <dgm:pt modelId="{7EF048A4-2F47-4941-9BC0-D1AB46343638}" type="parTrans" cxnId="{3076D364-39A8-4FF7-B483-1BF3AA0D2B4B}">
      <dgm:prSet/>
      <dgm:spPr/>
      <dgm:t>
        <a:bodyPr/>
        <a:lstStyle/>
        <a:p>
          <a:endParaRPr lang="en-US"/>
        </a:p>
      </dgm:t>
    </dgm:pt>
    <dgm:pt modelId="{DCA90BD5-3F97-4232-90D0-311F0C1EE693}" type="sibTrans" cxnId="{3076D364-39A8-4FF7-B483-1BF3AA0D2B4B}">
      <dgm:prSet/>
      <dgm:spPr/>
      <dgm:t>
        <a:bodyPr/>
        <a:lstStyle/>
        <a:p>
          <a:endParaRPr lang="en-US"/>
        </a:p>
      </dgm:t>
    </dgm:pt>
    <dgm:pt modelId="{67F064F5-29EB-4ED6-80A6-A424EA743A44}">
      <dgm:prSet/>
      <dgm:spPr/>
      <dgm:t>
        <a:bodyPr/>
        <a:lstStyle/>
        <a:p>
          <a:pPr>
            <a:defRPr cap="all"/>
          </a:pPr>
          <a:r>
            <a:rPr lang="en-IN"/>
            <a:t>Debugging ETL failures and performance bottlenecks</a:t>
          </a:r>
          <a:endParaRPr lang="en-US"/>
        </a:p>
      </dgm:t>
    </dgm:pt>
    <dgm:pt modelId="{63063E5A-BA80-423E-8B67-31BC77415814}" type="parTrans" cxnId="{1A68C920-8DEB-4C85-80A4-1055DB2E09E0}">
      <dgm:prSet/>
      <dgm:spPr/>
      <dgm:t>
        <a:bodyPr/>
        <a:lstStyle/>
        <a:p>
          <a:endParaRPr lang="en-US"/>
        </a:p>
      </dgm:t>
    </dgm:pt>
    <dgm:pt modelId="{D2F32743-4BEF-4E3E-B2DA-30BCC15898F5}" type="sibTrans" cxnId="{1A68C920-8DEB-4C85-80A4-1055DB2E09E0}">
      <dgm:prSet/>
      <dgm:spPr/>
      <dgm:t>
        <a:bodyPr/>
        <a:lstStyle/>
        <a:p>
          <a:endParaRPr lang="en-US"/>
        </a:p>
      </dgm:t>
    </dgm:pt>
    <dgm:pt modelId="{E336617D-A5B7-4E28-995A-88482CAB6C19}" type="pres">
      <dgm:prSet presAssocID="{878FBB33-FB18-4368-BB93-2987DA473DCB}" presName="root" presStyleCnt="0">
        <dgm:presLayoutVars>
          <dgm:dir/>
          <dgm:resizeHandles val="exact"/>
        </dgm:presLayoutVars>
      </dgm:prSet>
      <dgm:spPr/>
    </dgm:pt>
    <dgm:pt modelId="{10BB5598-2BE0-4F84-8BB0-1053E03588BA}" type="pres">
      <dgm:prSet presAssocID="{D6080A9C-4F59-4C29-AC2E-68EBE994544A}" presName="compNode" presStyleCnt="0"/>
      <dgm:spPr/>
    </dgm:pt>
    <dgm:pt modelId="{182BD500-CBBB-4F7D-92D3-50DD5D88AD48}" type="pres">
      <dgm:prSet presAssocID="{D6080A9C-4F59-4C29-AC2E-68EBE994544A}" presName="iconBgRect" presStyleLbl="bgShp" presStyleIdx="0" presStyleCnt="3"/>
      <dgm:spPr/>
    </dgm:pt>
    <dgm:pt modelId="{4E506646-B7D7-429B-9B20-BBA6870134D6}" type="pres">
      <dgm:prSet presAssocID="{D6080A9C-4F59-4C29-AC2E-68EBE99454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F7D82FE-4DA4-4B15-9447-A80094F1828E}" type="pres">
      <dgm:prSet presAssocID="{D6080A9C-4F59-4C29-AC2E-68EBE994544A}" presName="spaceRect" presStyleCnt="0"/>
      <dgm:spPr/>
    </dgm:pt>
    <dgm:pt modelId="{28470C37-3442-48F5-BEAB-C4EBAB415321}" type="pres">
      <dgm:prSet presAssocID="{D6080A9C-4F59-4C29-AC2E-68EBE994544A}" presName="textRect" presStyleLbl="revTx" presStyleIdx="0" presStyleCnt="3">
        <dgm:presLayoutVars>
          <dgm:chMax val="1"/>
          <dgm:chPref val="1"/>
        </dgm:presLayoutVars>
      </dgm:prSet>
      <dgm:spPr/>
    </dgm:pt>
    <dgm:pt modelId="{A79BEDD9-5AD6-4BE0-BFB1-6B5F013140A5}" type="pres">
      <dgm:prSet presAssocID="{8D35DAE8-F21C-4BA4-B4DE-3881114326E7}" presName="sibTrans" presStyleCnt="0"/>
      <dgm:spPr/>
    </dgm:pt>
    <dgm:pt modelId="{29D5FBF6-0907-4560-ABD9-F165DDE56EEB}" type="pres">
      <dgm:prSet presAssocID="{17971815-5CAC-4E25-96F7-F230EB443EB8}" presName="compNode" presStyleCnt="0"/>
      <dgm:spPr/>
    </dgm:pt>
    <dgm:pt modelId="{52049491-D414-4950-BD83-08C4F6680CCF}" type="pres">
      <dgm:prSet presAssocID="{17971815-5CAC-4E25-96F7-F230EB443EB8}" presName="iconBgRect" presStyleLbl="bgShp" presStyleIdx="1" presStyleCnt="3"/>
      <dgm:spPr/>
    </dgm:pt>
    <dgm:pt modelId="{A075809D-BF29-47AF-B749-E63E8322AC52}" type="pres">
      <dgm:prSet presAssocID="{17971815-5CAC-4E25-96F7-F230EB443E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0DF2DA0-0B1C-402A-9B9A-CCA37F3227E0}" type="pres">
      <dgm:prSet presAssocID="{17971815-5CAC-4E25-96F7-F230EB443EB8}" presName="spaceRect" presStyleCnt="0"/>
      <dgm:spPr/>
    </dgm:pt>
    <dgm:pt modelId="{C5A3FB56-D13D-4D97-ADFA-AA0C1214B969}" type="pres">
      <dgm:prSet presAssocID="{17971815-5CAC-4E25-96F7-F230EB443EB8}" presName="textRect" presStyleLbl="revTx" presStyleIdx="1" presStyleCnt="3">
        <dgm:presLayoutVars>
          <dgm:chMax val="1"/>
          <dgm:chPref val="1"/>
        </dgm:presLayoutVars>
      </dgm:prSet>
      <dgm:spPr/>
    </dgm:pt>
    <dgm:pt modelId="{D668216C-82AC-4221-9B70-0E4783DD8CD6}" type="pres">
      <dgm:prSet presAssocID="{DCA90BD5-3F97-4232-90D0-311F0C1EE693}" presName="sibTrans" presStyleCnt="0"/>
      <dgm:spPr/>
    </dgm:pt>
    <dgm:pt modelId="{35D8C0E4-6E07-45AB-B8E5-678A7C4728D9}" type="pres">
      <dgm:prSet presAssocID="{67F064F5-29EB-4ED6-80A6-A424EA743A44}" presName="compNode" presStyleCnt="0"/>
      <dgm:spPr/>
    </dgm:pt>
    <dgm:pt modelId="{8AF2463A-826A-4D0F-9316-E01BCE97683F}" type="pres">
      <dgm:prSet presAssocID="{67F064F5-29EB-4ED6-80A6-A424EA743A44}" presName="iconBgRect" presStyleLbl="bgShp" presStyleIdx="2" presStyleCnt="3"/>
      <dgm:spPr/>
    </dgm:pt>
    <dgm:pt modelId="{27240A21-306D-426B-AAE5-55914BD40C71}" type="pres">
      <dgm:prSet presAssocID="{67F064F5-29EB-4ED6-80A6-A424EA743A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854C9BD-FC06-488A-8574-506709371A2F}" type="pres">
      <dgm:prSet presAssocID="{67F064F5-29EB-4ED6-80A6-A424EA743A44}" presName="spaceRect" presStyleCnt="0"/>
      <dgm:spPr/>
    </dgm:pt>
    <dgm:pt modelId="{5AB95B5E-6E71-4BA3-BCEF-0139F0FE369E}" type="pres">
      <dgm:prSet presAssocID="{67F064F5-29EB-4ED6-80A6-A424EA743A4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68C920-8DEB-4C85-80A4-1055DB2E09E0}" srcId="{878FBB33-FB18-4368-BB93-2987DA473DCB}" destId="{67F064F5-29EB-4ED6-80A6-A424EA743A44}" srcOrd="2" destOrd="0" parTransId="{63063E5A-BA80-423E-8B67-31BC77415814}" sibTransId="{D2F32743-4BEF-4E3E-B2DA-30BCC15898F5}"/>
    <dgm:cxn modelId="{F92E1228-AA86-48C1-A690-2C2FFE167AB7}" srcId="{878FBB33-FB18-4368-BB93-2987DA473DCB}" destId="{D6080A9C-4F59-4C29-AC2E-68EBE994544A}" srcOrd="0" destOrd="0" parTransId="{E96242A1-2BDE-40F9-8F28-F78772026545}" sibTransId="{8D35DAE8-F21C-4BA4-B4DE-3881114326E7}"/>
    <dgm:cxn modelId="{DDEB733A-9184-401B-84FD-052423F9F643}" type="presOf" srcId="{17971815-5CAC-4E25-96F7-F230EB443EB8}" destId="{C5A3FB56-D13D-4D97-ADFA-AA0C1214B969}" srcOrd="0" destOrd="0" presId="urn:microsoft.com/office/officeart/2018/5/layout/IconCircleLabelList"/>
    <dgm:cxn modelId="{B15D4861-7858-4949-87A3-0F134E474E76}" type="presOf" srcId="{D6080A9C-4F59-4C29-AC2E-68EBE994544A}" destId="{28470C37-3442-48F5-BEAB-C4EBAB415321}" srcOrd="0" destOrd="0" presId="urn:microsoft.com/office/officeart/2018/5/layout/IconCircleLabelList"/>
    <dgm:cxn modelId="{3076D364-39A8-4FF7-B483-1BF3AA0D2B4B}" srcId="{878FBB33-FB18-4368-BB93-2987DA473DCB}" destId="{17971815-5CAC-4E25-96F7-F230EB443EB8}" srcOrd="1" destOrd="0" parTransId="{7EF048A4-2F47-4941-9BC0-D1AB46343638}" sibTransId="{DCA90BD5-3F97-4232-90D0-311F0C1EE693}"/>
    <dgm:cxn modelId="{98044ACA-B2E4-4DC3-B768-3092497508D5}" type="presOf" srcId="{878FBB33-FB18-4368-BB93-2987DA473DCB}" destId="{E336617D-A5B7-4E28-995A-88482CAB6C19}" srcOrd="0" destOrd="0" presId="urn:microsoft.com/office/officeart/2018/5/layout/IconCircleLabelList"/>
    <dgm:cxn modelId="{06A5ADDB-A2E3-42C0-AF57-11419089F144}" type="presOf" srcId="{67F064F5-29EB-4ED6-80A6-A424EA743A44}" destId="{5AB95B5E-6E71-4BA3-BCEF-0139F0FE369E}" srcOrd="0" destOrd="0" presId="urn:microsoft.com/office/officeart/2018/5/layout/IconCircleLabelList"/>
    <dgm:cxn modelId="{5216B974-F512-4EF2-A269-246933A89822}" type="presParOf" srcId="{E336617D-A5B7-4E28-995A-88482CAB6C19}" destId="{10BB5598-2BE0-4F84-8BB0-1053E03588BA}" srcOrd="0" destOrd="0" presId="urn:microsoft.com/office/officeart/2018/5/layout/IconCircleLabelList"/>
    <dgm:cxn modelId="{85DEFF55-8D31-4C14-B851-3DEF1E9B04A3}" type="presParOf" srcId="{10BB5598-2BE0-4F84-8BB0-1053E03588BA}" destId="{182BD500-CBBB-4F7D-92D3-50DD5D88AD48}" srcOrd="0" destOrd="0" presId="urn:microsoft.com/office/officeart/2018/5/layout/IconCircleLabelList"/>
    <dgm:cxn modelId="{2F537EA1-358B-435A-9EEC-24E448966100}" type="presParOf" srcId="{10BB5598-2BE0-4F84-8BB0-1053E03588BA}" destId="{4E506646-B7D7-429B-9B20-BBA6870134D6}" srcOrd="1" destOrd="0" presId="urn:microsoft.com/office/officeart/2018/5/layout/IconCircleLabelList"/>
    <dgm:cxn modelId="{8439F438-4907-48FE-9592-A47C3ED70168}" type="presParOf" srcId="{10BB5598-2BE0-4F84-8BB0-1053E03588BA}" destId="{2F7D82FE-4DA4-4B15-9447-A80094F1828E}" srcOrd="2" destOrd="0" presId="urn:microsoft.com/office/officeart/2018/5/layout/IconCircleLabelList"/>
    <dgm:cxn modelId="{6F4AFA5A-4BC9-4497-8CDE-DB09FBA4EE97}" type="presParOf" srcId="{10BB5598-2BE0-4F84-8BB0-1053E03588BA}" destId="{28470C37-3442-48F5-BEAB-C4EBAB415321}" srcOrd="3" destOrd="0" presId="urn:microsoft.com/office/officeart/2018/5/layout/IconCircleLabelList"/>
    <dgm:cxn modelId="{F3A1D9C2-3737-4FD8-9BBD-28E40488EAC4}" type="presParOf" srcId="{E336617D-A5B7-4E28-995A-88482CAB6C19}" destId="{A79BEDD9-5AD6-4BE0-BFB1-6B5F013140A5}" srcOrd="1" destOrd="0" presId="urn:microsoft.com/office/officeart/2018/5/layout/IconCircleLabelList"/>
    <dgm:cxn modelId="{5A18B39D-2B66-4D02-A893-1AA3953CA1CE}" type="presParOf" srcId="{E336617D-A5B7-4E28-995A-88482CAB6C19}" destId="{29D5FBF6-0907-4560-ABD9-F165DDE56EEB}" srcOrd="2" destOrd="0" presId="urn:microsoft.com/office/officeart/2018/5/layout/IconCircleLabelList"/>
    <dgm:cxn modelId="{14425AAE-6FF1-4E80-9A77-B3243C64E667}" type="presParOf" srcId="{29D5FBF6-0907-4560-ABD9-F165DDE56EEB}" destId="{52049491-D414-4950-BD83-08C4F6680CCF}" srcOrd="0" destOrd="0" presId="urn:microsoft.com/office/officeart/2018/5/layout/IconCircleLabelList"/>
    <dgm:cxn modelId="{9B68443A-BAC6-4E65-8FCB-89BE58884E66}" type="presParOf" srcId="{29D5FBF6-0907-4560-ABD9-F165DDE56EEB}" destId="{A075809D-BF29-47AF-B749-E63E8322AC52}" srcOrd="1" destOrd="0" presId="urn:microsoft.com/office/officeart/2018/5/layout/IconCircleLabelList"/>
    <dgm:cxn modelId="{75F98DE2-4434-47DC-903A-118109BF8D3A}" type="presParOf" srcId="{29D5FBF6-0907-4560-ABD9-F165DDE56EEB}" destId="{C0DF2DA0-0B1C-402A-9B9A-CCA37F3227E0}" srcOrd="2" destOrd="0" presId="urn:microsoft.com/office/officeart/2018/5/layout/IconCircleLabelList"/>
    <dgm:cxn modelId="{C320AE94-D0AA-4BA6-90DD-75975C69F290}" type="presParOf" srcId="{29D5FBF6-0907-4560-ABD9-F165DDE56EEB}" destId="{C5A3FB56-D13D-4D97-ADFA-AA0C1214B969}" srcOrd="3" destOrd="0" presId="urn:microsoft.com/office/officeart/2018/5/layout/IconCircleLabelList"/>
    <dgm:cxn modelId="{46D2DA65-BEFF-4BAA-9C07-FE650CC01C97}" type="presParOf" srcId="{E336617D-A5B7-4E28-995A-88482CAB6C19}" destId="{D668216C-82AC-4221-9B70-0E4783DD8CD6}" srcOrd="3" destOrd="0" presId="urn:microsoft.com/office/officeart/2018/5/layout/IconCircleLabelList"/>
    <dgm:cxn modelId="{58A9392F-D417-488A-92CB-DE60F8F7E611}" type="presParOf" srcId="{E336617D-A5B7-4E28-995A-88482CAB6C19}" destId="{35D8C0E4-6E07-45AB-B8E5-678A7C4728D9}" srcOrd="4" destOrd="0" presId="urn:microsoft.com/office/officeart/2018/5/layout/IconCircleLabelList"/>
    <dgm:cxn modelId="{3C07CC4A-90DC-40A0-9E55-602EC973639D}" type="presParOf" srcId="{35D8C0E4-6E07-45AB-B8E5-678A7C4728D9}" destId="{8AF2463A-826A-4D0F-9316-E01BCE97683F}" srcOrd="0" destOrd="0" presId="urn:microsoft.com/office/officeart/2018/5/layout/IconCircleLabelList"/>
    <dgm:cxn modelId="{37E680E6-AE54-4E3B-ADB6-7D6076CEB102}" type="presParOf" srcId="{35D8C0E4-6E07-45AB-B8E5-678A7C4728D9}" destId="{27240A21-306D-426B-AAE5-55914BD40C71}" srcOrd="1" destOrd="0" presId="urn:microsoft.com/office/officeart/2018/5/layout/IconCircleLabelList"/>
    <dgm:cxn modelId="{17FAA044-3D65-4F00-9E68-C3DD606D02CA}" type="presParOf" srcId="{35D8C0E4-6E07-45AB-B8E5-678A7C4728D9}" destId="{E854C9BD-FC06-488A-8574-506709371A2F}" srcOrd="2" destOrd="0" presId="urn:microsoft.com/office/officeart/2018/5/layout/IconCircleLabelList"/>
    <dgm:cxn modelId="{7F920B80-C4AE-4248-8B78-9C85CBE9B79C}" type="presParOf" srcId="{35D8C0E4-6E07-45AB-B8E5-678A7C4728D9}" destId="{5AB95B5E-6E71-4BA3-BCEF-0139F0FE369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099A98-B74D-4EB1-8B8D-31B4B948DE7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9A2FEB4-2F76-48F5-9A5F-4B79F2F3F2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Designing batch and streaming pipelines</a:t>
          </a:r>
          <a:endParaRPr lang="en-US"/>
        </a:p>
      </dgm:t>
    </dgm:pt>
    <dgm:pt modelId="{10DC7960-258D-4C0D-BF33-B64FB22BF718}" type="parTrans" cxnId="{C3313169-192A-4290-B5B4-783AED57FED5}">
      <dgm:prSet/>
      <dgm:spPr/>
      <dgm:t>
        <a:bodyPr/>
        <a:lstStyle/>
        <a:p>
          <a:endParaRPr lang="en-US"/>
        </a:p>
      </dgm:t>
    </dgm:pt>
    <dgm:pt modelId="{5F2A71AF-6D8B-45BF-98B7-BBC3C47BE577}" type="sibTrans" cxnId="{C3313169-192A-4290-B5B4-783AED57FED5}">
      <dgm:prSet/>
      <dgm:spPr/>
      <dgm:t>
        <a:bodyPr/>
        <a:lstStyle/>
        <a:p>
          <a:endParaRPr lang="en-US"/>
        </a:p>
      </dgm:t>
    </dgm:pt>
    <dgm:pt modelId="{1FC1B190-0E25-462E-9767-AC0834E7FA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Data warehouse/lakehouse architecture</a:t>
          </a:r>
          <a:endParaRPr lang="en-US"/>
        </a:p>
      </dgm:t>
    </dgm:pt>
    <dgm:pt modelId="{AB4ED30A-ED90-4100-A21A-F7EB7A119C02}" type="parTrans" cxnId="{A93DF261-CBF2-45F9-938D-A67D9D4F92FD}">
      <dgm:prSet/>
      <dgm:spPr/>
      <dgm:t>
        <a:bodyPr/>
        <a:lstStyle/>
        <a:p>
          <a:endParaRPr lang="en-US"/>
        </a:p>
      </dgm:t>
    </dgm:pt>
    <dgm:pt modelId="{8FA785F2-32F0-48C8-968A-06E3473BEEFC}" type="sibTrans" cxnId="{A93DF261-CBF2-45F9-938D-A67D9D4F92FD}">
      <dgm:prSet/>
      <dgm:spPr/>
      <dgm:t>
        <a:bodyPr/>
        <a:lstStyle/>
        <a:p>
          <a:endParaRPr lang="en-US"/>
        </a:p>
      </dgm:t>
    </dgm:pt>
    <dgm:pt modelId="{EDE50E44-A25C-4DB7-8013-3D64082F7C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Scalable and fault-tolerant </a:t>
          </a:r>
          <a:r>
            <a:rPr lang="en-IN" dirty="0" err="1"/>
            <a:t>ingestionframeworks</a:t>
          </a:r>
          <a:br>
            <a:rPr lang="en-IN" dirty="0"/>
          </a:br>
          <a:endParaRPr lang="en-US" dirty="0"/>
        </a:p>
      </dgm:t>
    </dgm:pt>
    <dgm:pt modelId="{71976EFF-D166-4E0F-9C4B-FDC5B7FF76A6}" type="parTrans" cxnId="{31F2AD61-E026-4D09-9F93-E206B6F49BE1}">
      <dgm:prSet/>
      <dgm:spPr/>
      <dgm:t>
        <a:bodyPr/>
        <a:lstStyle/>
        <a:p>
          <a:endParaRPr lang="en-US"/>
        </a:p>
      </dgm:t>
    </dgm:pt>
    <dgm:pt modelId="{081CFAB6-9CBA-439A-90C8-33F98F4C35F4}" type="sibTrans" cxnId="{31F2AD61-E026-4D09-9F93-E206B6F49BE1}">
      <dgm:prSet/>
      <dgm:spPr/>
      <dgm:t>
        <a:bodyPr/>
        <a:lstStyle/>
        <a:p>
          <a:endParaRPr lang="en-US"/>
        </a:p>
      </dgm:t>
    </dgm:pt>
    <dgm:pt modelId="{87F23EAF-B9AF-4CBA-8029-7A6890024A15}" type="pres">
      <dgm:prSet presAssocID="{C8099A98-B74D-4EB1-8B8D-31B4B948DE74}" presName="root" presStyleCnt="0">
        <dgm:presLayoutVars>
          <dgm:dir/>
          <dgm:resizeHandles val="exact"/>
        </dgm:presLayoutVars>
      </dgm:prSet>
      <dgm:spPr/>
    </dgm:pt>
    <dgm:pt modelId="{DED4CDF6-DCE1-4C95-B0A5-30C00A61A9D5}" type="pres">
      <dgm:prSet presAssocID="{29A2FEB4-2F76-48F5-9A5F-4B79F2F3F2C3}" presName="compNode" presStyleCnt="0"/>
      <dgm:spPr/>
    </dgm:pt>
    <dgm:pt modelId="{1FA56A61-D4D0-4CD9-B713-DF79F343F0ED}" type="pres">
      <dgm:prSet presAssocID="{29A2FEB4-2F76-48F5-9A5F-4B79F2F3F2C3}" presName="iconBgRect" presStyleLbl="bgShp" presStyleIdx="0" presStyleCnt="3"/>
      <dgm:spPr/>
    </dgm:pt>
    <dgm:pt modelId="{4C5AF06A-FF9D-4B31-9131-60C376FA9ED2}" type="pres">
      <dgm:prSet presAssocID="{29A2FEB4-2F76-48F5-9A5F-4B79F2F3F2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330003D-89D7-41A7-949F-D11B34FDB043}" type="pres">
      <dgm:prSet presAssocID="{29A2FEB4-2F76-48F5-9A5F-4B79F2F3F2C3}" presName="spaceRect" presStyleCnt="0"/>
      <dgm:spPr/>
    </dgm:pt>
    <dgm:pt modelId="{EFFA8FFE-5AA7-4369-995F-2DA65E10B877}" type="pres">
      <dgm:prSet presAssocID="{29A2FEB4-2F76-48F5-9A5F-4B79F2F3F2C3}" presName="textRect" presStyleLbl="revTx" presStyleIdx="0" presStyleCnt="3">
        <dgm:presLayoutVars>
          <dgm:chMax val="1"/>
          <dgm:chPref val="1"/>
        </dgm:presLayoutVars>
      </dgm:prSet>
      <dgm:spPr/>
    </dgm:pt>
    <dgm:pt modelId="{0143531C-FC12-45CC-90D8-37A9AA6D813D}" type="pres">
      <dgm:prSet presAssocID="{5F2A71AF-6D8B-45BF-98B7-BBC3C47BE577}" presName="sibTrans" presStyleCnt="0"/>
      <dgm:spPr/>
    </dgm:pt>
    <dgm:pt modelId="{BCCA18C1-71E6-419F-9860-A2264BF314A3}" type="pres">
      <dgm:prSet presAssocID="{1FC1B190-0E25-462E-9767-AC0834E7FA8B}" presName="compNode" presStyleCnt="0"/>
      <dgm:spPr/>
    </dgm:pt>
    <dgm:pt modelId="{4FEDD26F-78EB-4775-82EF-970490105432}" type="pres">
      <dgm:prSet presAssocID="{1FC1B190-0E25-462E-9767-AC0834E7FA8B}" presName="iconBgRect" presStyleLbl="bgShp" presStyleIdx="1" presStyleCnt="3" custLinFactNeighborX="-232" custLinFactNeighborY="4930"/>
      <dgm:spPr/>
    </dgm:pt>
    <dgm:pt modelId="{58D719CA-15A9-44B6-873B-BD0C4BE34791}" type="pres">
      <dgm:prSet presAssocID="{1FC1B190-0E25-462E-9767-AC0834E7FA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545BB45-A0D8-4CFB-832D-103A7C00DC10}" type="pres">
      <dgm:prSet presAssocID="{1FC1B190-0E25-462E-9767-AC0834E7FA8B}" presName="spaceRect" presStyleCnt="0"/>
      <dgm:spPr/>
    </dgm:pt>
    <dgm:pt modelId="{1F49CB9C-8212-484F-B19A-F33A058628C1}" type="pres">
      <dgm:prSet presAssocID="{1FC1B190-0E25-462E-9767-AC0834E7FA8B}" presName="textRect" presStyleLbl="revTx" presStyleIdx="1" presStyleCnt="3">
        <dgm:presLayoutVars>
          <dgm:chMax val="1"/>
          <dgm:chPref val="1"/>
        </dgm:presLayoutVars>
      </dgm:prSet>
      <dgm:spPr/>
    </dgm:pt>
    <dgm:pt modelId="{F278A70B-E6F6-4DC2-8A36-3E513665D3D1}" type="pres">
      <dgm:prSet presAssocID="{8FA785F2-32F0-48C8-968A-06E3473BEEFC}" presName="sibTrans" presStyleCnt="0"/>
      <dgm:spPr/>
    </dgm:pt>
    <dgm:pt modelId="{F7A07A83-A600-4C31-A207-759966D30C47}" type="pres">
      <dgm:prSet presAssocID="{EDE50E44-A25C-4DB7-8013-3D64082F7C70}" presName="compNode" presStyleCnt="0"/>
      <dgm:spPr/>
    </dgm:pt>
    <dgm:pt modelId="{07CAE4E6-A8C5-4C9E-8B97-62B1E274BCB0}" type="pres">
      <dgm:prSet presAssocID="{EDE50E44-A25C-4DB7-8013-3D64082F7C70}" presName="iconBgRect" presStyleLbl="bgShp" presStyleIdx="2" presStyleCnt="3"/>
      <dgm:spPr/>
    </dgm:pt>
    <dgm:pt modelId="{A42D5FDD-A22F-44E7-B473-F95233FCBC92}" type="pres">
      <dgm:prSet presAssocID="{EDE50E44-A25C-4DB7-8013-3D64082F7C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A4EEB0E-E207-4FD8-BBBD-F7E106FAD1C1}" type="pres">
      <dgm:prSet presAssocID="{EDE50E44-A25C-4DB7-8013-3D64082F7C70}" presName="spaceRect" presStyleCnt="0"/>
      <dgm:spPr/>
    </dgm:pt>
    <dgm:pt modelId="{F6BC1974-DF89-46B0-9B19-B192238D55C0}" type="pres">
      <dgm:prSet presAssocID="{EDE50E44-A25C-4DB7-8013-3D64082F7C7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FB73417-19D2-4E9B-8C18-0BA305DEE12C}" type="presOf" srcId="{1FC1B190-0E25-462E-9767-AC0834E7FA8B}" destId="{1F49CB9C-8212-484F-B19A-F33A058628C1}" srcOrd="0" destOrd="0" presId="urn:microsoft.com/office/officeart/2018/5/layout/IconCircleLabelList"/>
    <dgm:cxn modelId="{31F2AD61-E026-4D09-9F93-E206B6F49BE1}" srcId="{C8099A98-B74D-4EB1-8B8D-31B4B948DE74}" destId="{EDE50E44-A25C-4DB7-8013-3D64082F7C70}" srcOrd="2" destOrd="0" parTransId="{71976EFF-D166-4E0F-9C4B-FDC5B7FF76A6}" sibTransId="{081CFAB6-9CBA-439A-90C8-33F98F4C35F4}"/>
    <dgm:cxn modelId="{A93DF261-CBF2-45F9-938D-A67D9D4F92FD}" srcId="{C8099A98-B74D-4EB1-8B8D-31B4B948DE74}" destId="{1FC1B190-0E25-462E-9767-AC0834E7FA8B}" srcOrd="1" destOrd="0" parTransId="{AB4ED30A-ED90-4100-A21A-F7EB7A119C02}" sibTransId="{8FA785F2-32F0-48C8-968A-06E3473BEEFC}"/>
    <dgm:cxn modelId="{3F73A068-ACC0-49C5-873F-8B843DF812F7}" type="presOf" srcId="{29A2FEB4-2F76-48F5-9A5F-4B79F2F3F2C3}" destId="{EFFA8FFE-5AA7-4369-995F-2DA65E10B877}" srcOrd="0" destOrd="0" presId="urn:microsoft.com/office/officeart/2018/5/layout/IconCircleLabelList"/>
    <dgm:cxn modelId="{C3313169-192A-4290-B5B4-783AED57FED5}" srcId="{C8099A98-B74D-4EB1-8B8D-31B4B948DE74}" destId="{29A2FEB4-2F76-48F5-9A5F-4B79F2F3F2C3}" srcOrd="0" destOrd="0" parTransId="{10DC7960-258D-4C0D-BF33-B64FB22BF718}" sibTransId="{5F2A71AF-6D8B-45BF-98B7-BBC3C47BE577}"/>
    <dgm:cxn modelId="{391F90A2-FF3A-4C93-B078-F0E47C633685}" type="presOf" srcId="{C8099A98-B74D-4EB1-8B8D-31B4B948DE74}" destId="{87F23EAF-B9AF-4CBA-8029-7A6890024A15}" srcOrd="0" destOrd="0" presId="urn:microsoft.com/office/officeart/2018/5/layout/IconCircleLabelList"/>
    <dgm:cxn modelId="{3A9773A3-85B0-4B3C-ACD2-91D043E9207E}" type="presOf" srcId="{EDE50E44-A25C-4DB7-8013-3D64082F7C70}" destId="{F6BC1974-DF89-46B0-9B19-B192238D55C0}" srcOrd="0" destOrd="0" presId="urn:microsoft.com/office/officeart/2018/5/layout/IconCircleLabelList"/>
    <dgm:cxn modelId="{EC049DBA-2F7F-4412-B11E-488B8F2A3B19}" type="presParOf" srcId="{87F23EAF-B9AF-4CBA-8029-7A6890024A15}" destId="{DED4CDF6-DCE1-4C95-B0A5-30C00A61A9D5}" srcOrd="0" destOrd="0" presId="urn:microsoft.com/office/officeart/2018/5/layout/IconCircleLabelList"/>
    <dgm:cxn modelId="{9F54BB7D-AFD2-436C-9AF3-CFD1A25D1AE6}" type="presParOf" srcId="{DED4CDF6-DCE1-4C95-B0A5-30C00A61A9D5}" destId="{1FA56A61-D4D0-4CD9-B713-DF79F343F0ED}" srcOrd="0" destOrd="0" presId="urn:microsoft.com/office/officeart/2018/5/layout/IconCircleLabelList"/>
    <dgm:cxn modelId="{AEEE59A6-6455-4C3F-987B-753B7BE330F2}" type="presParOf" srcId="{DED4CDF6-DCE1-4C95-B0A5-30C00A61A9D5}" destId="{4C5AF06A-FF9D-4B31-9131-60C376FA9ED2}" srcOrd="1" destOrd="0" presId="urn:microsoft.com/office/officeart/2018/5/layout/IconCircleLabelList"/>
    <dgm:cxn modelId="{31B74F63-A153-4932-84D7-C46012404310}" type="presParOf" srcId="{DED4CDF6-DCE1-4C95-B0A5-30C00A61A9D5}" destId="{B330003D-89D7-41A7-949F-D11B34FDB043}" srcOrd="2" destOrd="0" presId="urn:microsoft.com/office/officeart/2018/5/layout/IconCircleLabelList"/>
    <dgm:cxn modelId="{8089D307-1472-4B61-8513-B36B16272C31}" type="presParOf" srcId="{DED4CDF6-DCE1-4C95-B0A5-30C00A61A9D5}" destId="{EFFA8FFE-5AA7-4369-995F-2DA65E10B877}" srcOrd="3" destOrd="0" presId="urn:microsoft.com/office/officeart/2018/5/layout/IconCircleLabelList"/>
    <dgm:cxn modelId="{FD1876B7-4F66-4CB1-A817-1684C07F4A75}" type="presParOf" srcId="{87F23EAF-B9AF-4CBA-8029-7A6890024A15}" destId="{0143531C-FC12-45CC-90D8-37A9AA6D813D}" srcOrd="1" destOrd="0" presId="urn:microsoft.com/office/officeart/2018/5/layout/IconCircleLabelList"/>
    <dgm:cxn modelId="{4A31F481-EE26-440F-BF45-DE055E10A6D9}" type="presParOf" srcId="{87F23EAF-B9AF-4CBA-8029-7A6890024A15}" destId="{BCCA18C1-71E6-419F-9860-A2264BF314A3}" srcOrd="2" destOrd="0" presId="urn:microsoft.com/office/officeart/2018/5/layout/IconCircleLabelList"/>
    <dgm:cxn modelId="{749AAD66-CE71-4443-8DCC-B3B0C8733744}" type="presParOf" srcId="{BCCA18C1-71E6-419F-9860-A2264BF314A3}" destId="{4FEDD26F-78EB-4775-82EF-970490105432}" srcOrd="0" destOrd="0" presId="urn:microsoft.com/office/officeart/2018/5/layout/IconCircleLabelList"/>
    <dgm:cxn modelId="{F3346E31-2B11-490C-B6DA-C0799E9997E1}" type="presParOf" srcId="{BCCA18C1-71E6-419F-9860-A2264BF314A3}" destId="{58D719CA-15A9-44B6-873B-BD0C4BE34791}" srcOrd="1" destOrd="0" presId="urn:microsoft.com/office/officeart/2018/5/layout/IconCircleLabelList"/>
    <dgm:cxn modelId="{A8CE26EB-C85C-4615-8C52-80F893C9CBA6}" type="presParOf" srcId="{BCCA18C1-71E6-419F-9860-A2264BF314A3}" destId="{5545BB45-A0D8-4CFB-832D-103A7C00DC10}" srcOrd="2" destOrd="0" presId="urn:microsoft.com/office/officeart/2018/5/layout/IconCircleLabelList"/>
    <dgm:cxn modelId="{CD32BE58-9FA2-4DD9-A96A-C4948A50F9D3}" type="presParOf" srcId="{BCCA18C1-71E6-419F-9860-A2264BF314A3}" destId="{1F49CB9C-8212-484F-B19A-F33A058628C1}" srcOrd="3" destOrd="0" presId="urn:microsoft.com/office/officeart/2018/5/layout/IconCircleLabelList"/>
    <dgm:cxn modelId="{D9532A33-7DB8-45FC-B26E-56706C35CABA}" type="presParOf" srcId="{87F23EAF-B9AF-4CBA-8029-7A6890024A15}" destId="{F278A70B-E6F6-4DC2-8A36-3E513665D3D1}" srcOrd="3" destOrd="0" presId="urn:microsoft.com/office/officeart/2018/5/layout/IconCircleLabelList"/>
    <dgm:cxn modelId="{44CD1985-39ED-4210-A2CC-B1AFFE8F504F}" type="presParOf" srcId="{87F23EAF-B9AF-4CBA-8029-7A6890024A15}" destId="{F7A07A83-A600-4C31-A207-759966D30C47}" srcOrd="4" destOrd="0" presId="urn:microsoft.com/office/officeart/2018/5/layout/IconCircleLabelList"/>
    <dgm:cxn modelId="{B6F9A10A-6BD7-43A7-ADAD-DB9C1D2BBBD0}" type="presParOf" srcId="{F7A07A83-A600-4C31-A207-759966D30C47}" destId="{07CAE4E6-A8C5-4C9E-8B97-62B1E274BCB0}" srcOrd="0" destOrd="0" presId="urn:microsoft.com/office/officeart/2018/5/layout/IconCircleLabelList"/>
    <dgm:cxn modelId="{06EE8820-7912-489C-AC54-F9C2443A17A3}" type="presParOf" srcId="{F7A07A83-A600-4C31-A207-759966D30C47}" destId="{A42D5FDD-A22F-44E7-B473-F95233FCBC92}" srcOrd="1" destOrd="0" presId="urn:microsoft.com/office/officeart/2018/5/layout/IconCircleLabelList"/>
    <dgm:cxn modelId="{515F2C4B-8420-4E90-A811-2733A3948BC1}" type="presParOf" srcId="{F7A07A83-A600-4C31-A207-759966D30C47}" destId="{3A4EEB0E-E207-4FD8-BBBD-F7E106FAD1C1}" srcOrd="2" destOrd="0" presId="urn:microsoft.com/office/officeart/2018/5/layout/IconCircleLabelList"/>
    <dgm:cxn modelId="{9D016DFE-7E89-41D1-9A23-C7E4274BE37E}" type="presParOf" srcId="{F7A07A83-A600-4C31-A207-759966D30C47}" destId="{F6BC1974-DF89-46B0-9B19-B192238D55C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0663F8-7FDC-4CAF-B181-0FF6660EC06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117C82-2E6A-4127-A24A-59BD9AB384B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Python, PySpark for data processing</a:t>
          </a:r>
          <a:endParaRPr lang="en-US"/>
        </a:p>
      </dgm:t>
    </dgm:pt>
    <dgm:pt modelId="{A8F42334-BD65-466C-84A2-4FC56E17A845}" type="parTrans" cxnId="{0A7513F1-6B06-4E7C-A587-1E943F691D82}">
      <dgm:prSet/>
      <dgm:spPr/>
      <dgm:t>
        <a:bodyPr/>
        <a:lstStyle/>
        <a:p>
          <a:endParaRPr lang="en-US"/>
        </a:p>
      </dgm:t>
    </dgm:pt>
    <dgm:pt modelId="{8861814E-B830-4F0F-B617-D8BDC5F2E184}" type="sibTrans" cxnId="{0A7513F1-6B06-4E7C-A587-1E943F691D82}">
      <dgm:prSet/>
      <dgm:spPr/>
      <dgm:t>
        <a:bodyPr/>
        <a:lstStyle/>
        <a:p>
          <a:endParaRPr lang="en-US"/>
        </a:p>
      </dgm:t>
    </dgm:pt>
    <dgm:pt modelId="{961BB4AA-57C8-45ED-80ED-9599830A19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Airflow for orchestration</a:t>
          </a:r>
          <a:endParaRPr lang="en-US"/>
        </a:p>
      </dgm:t>
    </dgm:pt>
    <dgm:pt modelId="{0D77761F-AF71-41E6-B916-72CED7130661}" type="parTrans" cxnId="{14C07968-1524-48D4-8877-748E4B5FA64A}">
      <dgm:prSet/>
      <dgm:spPr/>
      <dgm:t>
        <a:bodyPr/>
        <a:lstStyle/>
        <a:p>
          <a:endParaRPr lang="en-US"/>
        </a:p>
      </dgm:t>
    </dgm:pt>
    <dgm:pt modelId="{F90BC15F-4DE9-4B10-8271-52C67049AD6C}" type="sibTrans" cxnId="{14C07968-1524-48D4-8877-748E4B5FA64A}">
      <dgm:prSet/>
      <dgm:spPr/>
      <dgm:t>
        <a:bodyPr/>
        <a:lstStyle/>
        <a:p>
          <a:endParaRPr lang="en-US"/>
        </a:p>
      </dgm:t>
    </dgm:pt>
    <dgm:pt modelId="{FFB51490-B568-4E34-822E-99E3FD895A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Git, Docker, CI/CD tools for deployment</a:t>
          </a:r>
          <a:br>
            <a:rPr lang="en-IN"/>
          </a:br>
          <a:endParaRPr lang="en-US"/>
        </a:p>
      </dgm:t>
    </dgm:pt>
    <dgm:pt modelId="{08716989-42C4-40A7-9E2F-95D3C01535A1}" type="parTrans" cxnId="{5190220D-EDF4-492E-8B44-5188B57284C2}">
      <dgm:prSet/>
      <dgm:spPr/>
      <dgm:t>
        <a:bodyPr/>
        <a:lstStyle/>
        <a:p>
          <a:endParaRPr lang="en-US"/>
        </a:p>
      </dgm:t>
    </dgm:pt>
    <dgm:pt modelId="{19650D46-FEF3-4362-AA58-6EA1F0EF297F}" type="sibTrans" cxnId="{5190220D-EDF4-492E-8B44-5188B57284C2}">
      <dgm:prSet/>
      <dgm:spPr/>
      <dgm:t>
        <a:bodyPr/>
        <a:lstStyle/>
        <a:p>
          <a:endParaRPr lang="en-US"/>
        </a:p>
      </dgm:t>
    </dgm:pt>
    <dgm:pt modelId="{81C5C0C1-E21D-4B37-A310-9F72E7E5FCB6}" type="pres">
      <dgm:prSet presAssocID="{810663F8-7FDC-4CAF-B181-0FF6660EC068}" presName="root" presStyleCnt="0">
        <dgm:presLayoutVars>
          <dgm:dir/>
          <dgm:resizeHandles val="exact"/>
        </dgm:presLayoutVars>
      </dgm:prSet>
      <dgm:spPr/>
    </dgm:pt>
    <dgm:pt modelId="{AB69ADF3-BDF9-4E4F-A31E-B88B53028ADE}" type="pres">
      <dgm:prSet presAssocID="{D4117C82-2E6A-4127-A24A-59BD9AB384BA}" presName="compNode" presStyleCnt="0"/>
      <dgm:spPr/>
    </dgm:pt>
    <dgm:pt modelId="{8F2336A9-A8D7-4B59-ACB3-F223E82CE6EE}" type="pres">
      <dgm:prSet presAssocID="{D4117C82-2E6A-4127-A24A-59BD9AB384BA}" presName="iconBgRect" presStyleLbl="bgShp" presStyleIdx="0" presStyleCnt="3"/>
      <dgm:spPr/>
    </dgm:pt>
    <dgm:pt modelId="{4169DA43-52D9-4992-BDE0-592CFE5D32AC}" type="pres">
      <dgm:prSet presAssocID="{D4117C82-2E6A-4127-A24A-59BD9AB384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8E76468-9632-45F0-8118-9B34DB3FE4FC}" type="pres">
      <dgm:prSet presAssocID="{D4117C82-2E6A-4127-A24A-59BD9AB384BA}" presName="spaceRect" presStyleCnt="0"/>
      <dgm:spPr/>
    </dgm:pt>
    <dgm:pt modelId="{3346A9F1-6689-443E-9C7D-F660F6E47780}" type="pres">
      <dgm:prSet presAssocID="{D4117C82-2E6A-4127-A24A-59BD9AB384BA}" presName="textRect" presStyleLbl="revTx" presStyleIdx="0" presStyleCnt="3">
        <dgm:presLayoutVars>
          <dgm:chMax val="1"/>
          <dgm:chPref val="1"/>
        </dgm:presLayoutVars>
      </dgm:prSet>
      <dgm:spPr/>
    </dgm:pt>
    <dgm:pt modelId="{EA519035-508A-408E-A49C-976A3BA8BE46}" type="pres">
      <dgm:prSet presAssocID="{8861814E-B830-4F0F-B617-D8BDC5F2E184}" presName="sibTrans" presStyleCnt="0"/>
      <dgm:spPr/>
    </dgm:pt>
    <dgm:pt modelId="{1E120358-4642-48E0-B84F-A65825FC91C0}" type="pres">
      <dgm:prSet presAssocID="{961BB4AA-57C8-45ED-80ED-9599830A192D}" presName="compNode" presStyleCnt="0"/>
      <dgm:spPr/>
    </dgm:pt>
    <dgm:pt modelId="{EA642AE0-D13E-460C-9E61-5B9D23D18278}" type="pres">
      <dgm:prSet presAssocID="{961BB4AA-57C8-45ED-80ED-9599830A192D}" presName="iconBgRect" presStyleLbl="bgShp" presStyleIdx="1" presStyleCnt="3"/>
      <dgm:spPr/>
    </dgm:pt>
    <dgm:pt modelId="{4B917388-3519-4C44-8A98-4A0917445287}" type="pres">
      <dgm:prSet presAssocID="{961BB4AA-57C8-45ED-80ED-9599830A19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F949096-D4E8-44C8-BC58-6B3CC81F4DE8}" type="pres">
      <dgm:prSet presAssocID="{961BB4AA-57C8-45ED-80ED-9599830A192D}" presName="spaceRect" presStyleCnt="0"/>
      <dgm:spPr/>
    </dgm:pt>
    <dgm:pt modelId="{15AE1D30-5394-498F-AEA6-B0A61C9E4AC4}" type="pres">
      <dgm:prSet presAssocID="{961BB4AA-57C8-45ED-80ED-9599830A192D}" presName="textRect" presStyleLbl="revTx" presStyleIdx="1" presStyleCnt="3">
        <dgm:presLayoutVars>
          <dgm:chMax val="1"/>
          <dgm:chPref val="1"/>
        </dgm:presLayoutVars>
      </dgm:prSet>
      <dgm:spPr/>
    </dgm:pt>
    <dgm:pt modelId="{2A65F455-5166-4F74-8BD2-486AAF7EA3AA}" type="pres">
      <dgm:prSet presAssocID="{F90BC15F-4DE9-4B10-8271-52C67049AD6C}" presName="sibTrans" presStyleCnt="0"/>
      <dgm:spPr/>
    </dgm:pt>
    <dgm:pt modelId="{3D7D5596-C32B-416D-80F4-B80E0A7A4505}" type="pres">
      <dgm:prSet presAssocID="{FFB51490-B568-4E34-822E-99E3FD895AFB}" presName="compNode" presStyleCnt="0"/>
      <dgm:spPr/>
    </dgm:pt>
    <dgm:pt modelId="{37333A8F-2728-4DB1-A13C-81833E2475A3}" type="pres">
      <dgm:prSet presAssocID="{FFB51490-B568-4E34-822E-99E3FD895AFB}" presName="iconBgRect" presStyleLbl="bgShp" presStyleIdx="2" presStyleCnt="3"/>
      <dgm:spPr/>
    </dgm:pt>
    <dgm:pt modelId="{31661A06-20E1-4AA6-8C83-3504BF39AE99}" type="pres">
      <dgm:prSet presAssocID="{FFB51490-B568-4E34-822E-99E3FD895A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F588FE5-AF52-4545-81F5-A5CC217DE978}" type="pres">
      <dgm:prSet presAssocID="{FFB51490-B568-4E34-822E-99E3FD895AFB}" presName="spaceRect" presStyleCnt="0"/>
      <dgm:spPr/>
    </dgm:pt>
    <dgm:pt modelId="{5FD7BD7D-3D49-4DE5-83EB-1218FA59DF78}" type="pres">
      <dgm:prSet presAssocID="{FFB51490-B568-4E34-822E-99E3FD895AF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90220D-EDF4-492E-8B44-5188B57284C2}" srcId="{810663F8-7FDC-4CAF-B181-0FF6660EC068}" destId="{FFB51490-B568-4E34-822E-99E3FD895AFB}" srcOrd="2" destOrd="0" parTransId="{08716989-42C4-40A7-9E2F-95D3C01535A1}" sibTransId="{19650D46-FEF3-4362-AA58-6EA1F0EF297F}"/>
    <dgm:cxn modelId="{1A57C811-9189-4347-944D-F5ABEC568D20}" type="presOf" srcId="{FFB51490-B568-4E34-822E-99E3FD895AFB}" destId="{5FD7BD7D-3D49-4DE5-83EB-1218FA59DF78}" srcOrd="0" destOrd="0" presId="urn:microsoft.com/office/officeart/2018/5/layout/IconCircleLabelList"/>
    <dgm:cxn modelId="{14C07968-1524-48D4-8877-748E4B5FA64A}" srcId="{810663F8-7FDC-4CAF-B181-0FF6660EC068}" destId="{961BB4AA-57C8-45ED-80ED-9599830A192D}" srcOrd="1" destOrd="0" parTransId="{0D77761F-AF71-41E6-B916-72CED7130661}" sibTransId="{F90BC15F-4DE9-4B10-8271-52C67049AD6C}"/>
    <dgm:cxn modelId="{3867409E-0F5B-415C-92EE-4CB46DAA80E1}" type="presOf" srcId="{D4117C82-2E6A-4127-A24A-59BD9AB384BA}" destId="{3346A9F1-6689-443E-9C7D-F660F6E47780}" srcOrd="0" destOrd="0" presId="urn:microsoft.com/office/officeart/2018/5/layout/IconCircleLabelList"/>
    <dgm:cxn modelId="{1A9F6AC9-3E47-4025-BFD7-A281976E6CA8}" type="presOf" srcId="{810663F8-7FDC-4CAF-B181-0FF6660EC068}" destId="{81C5C0C1-E21D-4B37-A310-9F72E7E5FCB6}" srcOrd="0" destOrd="0" presId="urn:microsoft.com/office/officeart/2018/5/layout/IconCircleLabelList"/>
    <dgm:cxn modelId="{333CF4EC-B3B8-478F-A013-520552430795}" type="presOf" srcId="{961BB4AA-57C8-45ED-80ED-9599830A192D}" destId="{15AE1D30-5394-498F-AEA6-B0A61C9E4AC4}" srcOrd="0" destOrd="0" presId="urn:microsoft.com/office/officeart/2018/5/layout/IconCircleLabelList"/>
    <dgm:cxn modelId="{0A7513F1-6B06-4E7C-A587-1E943F691D82}" srcId="{810663F8-7FDC-4CAF-B181-0FF6660EC068}" destId="{D4117C82-2E6A-4127-A24A-59BD9AB384BA}" srcOrd="0" destOrd="0" parTransId="{A8F42334-BD65-466C-84A2-4FC56E17A845}" sibTransId="{8861814E-B830-4F0F-B617-D8BDC5F2E184}"/>
    <dgm:cxn modelId="{3AFC16A6-225B-44A7-8FF1-63BC2661BB2B}" type="presParOf" srcId="{81C5C0C1-E21D-4B37-A310-9F72E7E5FCB6}" destId="{AB69ADF3-BDF9-4E4F-A31E-B88B53028ADE}" srcOrd="0" destOrd="0" presId="urn:microsoft.com/office/officeart/2018/5/layout/IconCircleLabelList"/>
    <dgm:cxn modelId="{6D970746-CB0F-4473-A666-40FB6628455F}" type="presParOf" srcId="{AB69ADF3-BDF9-4E4F-A31E-B88B53028ADE}" destId="{8F2336A9-A8D7-4B59-ACB3-F223E82CE6EE}" srcOrd="0" destOrd="0" presId="urn:microsoft.com/office/officeart/2018/5/layout/IconCircleLabelList"/>
    <dgm:cxn modelId="{894F2E80-0B87-4C9B-A1DE-FDB0551F2211}" type="presParOf" srcId="{AB69ADF3-BDF9-4E4F-A31E-B88B53028ADE}" destId="{4169DA43-52D9-4992-BDE0-592CFE5D32AC}" srcOrd="1" destOrd="0" presId="urn:microsoft.com/office/officeart/2018/5/layout/IconCircleLabelList"/>
    <dgm:cxn modelId="{72BB9302-2AA0-4918-B0DF-99F3701BA5A5}" type="presParOf" srcId="{AB69ADF3-BDF9-4E4F-A31E-B88B53028ADE}" destId="{A8E76468-9632-45F0-8118-9B34DB3FE4FC}" srcOrd="2" destOrd="0" presId="urn:microsoft.com/office/officeart/2018/5/layout/IconCircleLabelList"/>
    <dgm:cxn modelId="{6659F515-5280-47CA-81BA-2F09198CE291}" type="presParOf" srcId="{AB69ADF3-BDF9-4E4F-A31E-B88B53028ADE}" destId="{3346A9F1-6689-443E-9C7D-F660F6E47780}" srcOrd="3" destOrd="0" presId="urn:microsoft.com/office/officeart/2018/5/layout/IconCircleLabelList"/>
    <dgm:cxn modelId="{2023EC57-C9A4-4C60-9F8D-5DA2D5703719}" type="presParOf" srcId="{81C5C0C1-E21D-4B37-A310-9F72E7E5FCB6}" destId="{EA519035-508A-408E-A49C-976A3BA8BE46}" srcOrd="1" destOrd="0" presId="urn:microsoft.com/office/officeart/2018/5/layout/IconCircleLabelList"/>
    <dgm:cxn modelId="{06BE9A5A-E16B-4130-B9A5-441A9C171FE3}" type="presParOf" srcId="{81C5C0C1-E21D-4B37-A310-9F72E7E5FCB6}" destId="{1E120358-4642-48E0-B84F-A65825FC91C0}" srcOrd="2" destOrd="0" presId="urn:microsoft.com/office/officeart/2018/5/layout/IconCircleLabelList"/>
    <dgm:cxn modelId="{A3FA36B7-2F9A-44E4-9B98-6ED3A1185F0E}" type="presParOf" srcId="{1E120358-4642-48E0-B84F-A65825FC91C0}" destId="{EA642AE0-D13E-460C-9E61-5B9D23D18278}" srcOrd="0" destOrd="0" presId="urn:microsoft.com/office/officeart/2018/5/layout/IconCircleLabelList"/>
    <dgm:cxn modelId="{117D7788-F9F4-4AAA-8754-D5306B32753F}" type="presParOf" srcId="{1E120358-4642-48E0-B84F-A65825FC91C0}" destId="{4B917388-3519-4C44-8A98-4A0917445287}" srcOrd="1" destOrd="0" presId="urn:microsoft.com/office/officeart/2018/5/layout/IconCircleLabelList"/>
    <dgm:cxn modelId="{909EE20C-1B6A-4685-85AC-74B95AE8D7BD}" type="presParOf" srcId="{1E120358-4642-48E0-B84F-A65825FC91C0}" destId="{3F949096-D4E8-44C8-BC58-6B3CC81F4DE8}" srcOrd="2" destOrd="0" presId="urn:microsoft.com/office/officeart/2018/5/layout/IconCircleLabelList"/>
    <dgm:cxn modelId="{F288D23F-F9D3-494C-891D-F31014A929D2}" type="presParOf" srcId="{1E120358-4642-48E0-B84F-A65825FC91C0}" destId="{15AE1D30-5394-498F-AEA6-B0A61C9E4AC4}" srcOrd="3" destOrd="0" presId="urn:microsoft.com/office/officeart/2018/5/layout/IconCircleLabelList"/>
    <dgm:cxn modelId="{F185E7F9-77A8-470A-B1FD-C49ECE288FC7}" type="presParOf" srcId="{81C5C0C1-E21D-4B37-A310-9F72E7E5FCB6}" destId="{2A65F455-5166-4F74-8BD2-486AAF7EA3AA}" srcOrd="3" destOrd="0" presId="urn:microsoft.com/office/officeart/2018/5/layout/IconCircleLabelList"/>
    <dgm:cxn modelId="{84DC78FF-5349-4EA1-A15C-ACA08F0CE471}" type="presParOf" srcId="{81C5C0C1-E21D-4B37-A310-9F72E7E5FCB6}" destId="{3D7D5596-C32B-416D-80F4-B80E0A7A4505}" srcOrd="4" destOrd="0" presId="urn:microsoft.com/office/officeart/2018/5/layout/IconCircleLabelList"/>
    <dgm:cxn modelId="{765DA134-2150-4F6F-98FE-A16597F7DA85}" type="presParOf" srcId="{3D7D5596-C32B-416D-80F4-B80E0A7A4505}" destId="{37333A8F-2728-4DB1-A13C-81833E2475A3}" srcOrd="0" destOrd="0" presId="urn:microsoft.com/office/officeart/2018/5/layout/IconCircleLabelList"/>
    <dgm:cxn modelId="{A8E3BBBC-F673-405F-A451-320EC80DF296}" type="presParOf" srcId="{3D7D5596-C32B-416D-80F4-B80E0A7A4505}" destId="{31661A06-20E1-4AA6-8C83-3504BF39AE99}" srcOrd="1" destOrd="0" presId="urn:microsoft.com/office/officeart/2018/5/layout/IconCircleLabelList"/>
    <dgm:cxn modelId="{34D6BE3D-3F6C-43C2-86F1-460BD2CFC960}" type="presParOf" srcId="{3D7D5596-C32B-416D-80F4-B80E0A7A4505}" destId="{CF588FE5-AF52-4545-81F5-A5CC217DE978}" srcOrd="2" destOrd="0" presId="urn:microsoft.com/office/officeart/2018/5/layout/IconCircleLabelList"/>
    <dgm:cxn modelId="{BAAC9692-9EB4-495F-9680-D55F23946D4E}" type="presParOf" srcId="{3D7D5596-C32B-416D-80F4-B80E0A7A4505}" destId="{5FD7BD7D-3D49-4DE5-83EB-1218FA59DF7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A24717-80AA-404D-B00C-B560D82E25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1DA25C-ABD4-4047-A4FB-0CABED549D09}">
      <dgm:prSet/>
      <dgm:spPr/>
      <dgm:t>
        <a:bodyPr/>
        <a:lstStyle/>
        <a:p>
          <a:r>
            <a:rPr lang="en-IN"/>
            <a:t>GCP (BigQuery, DataProc, Composer)</a:t>
          </a:r>
          <a:endParaRPr lang="en-US"/>
        </a:p>
      </dgm:t>
    </dgm:pt>
    <dgm:pt modelId="{F8FFE349-87AD-46C5-AD7A-CF6E52382F8C}" type="parTrans" cxnId="{D9F80799-EFB7-4515-B1E8-A2850A30AF21}">
      <dgm:prSet/>
      <dgm:spPr/>
      <dgm:t>
        <a:bodyPr/>
        <a:lstStyle/>
        <a:p>
          <a:endParaRPr lang="en-US"/>
        </a:p>
      </dgm:t>
    </dgm:pt>
    <dgm:pt modelId="{66926C04-C144-471E-9A2A-40D3C9C7ABA7}" type="sibTrans" cxnId="{D9F80799-EFB7-4515-B1E8-A2850A30AF21}">
      <dgm:prSet/>
      <dgm:spPr/>
      <dgm:t>
        <a:bodyPr/>
        <a:lstStyle/>
        <a:p>
          <a:endParaRPr lang="en-US"/>
        </a:p>
      </dgm:t>
    </dgm:pt>
    <dgm:pt modelId="{812AAF0E-99A5-4D80-9F38-4ACB36619E08}">
      <dgm:prSet/>
      <dgm:spPr/>
      <dgm:t>
        <a:bodyPr/>
        <a:lstStyle/>
        <a:p>
          <a:r>
            <a:rPr lang="en-IN"/>
            <a:t>AWS (S3, Glue, Lambda, Redshift)</a:t>
          </a:r>
          <a:endParaRPr lang="en-US"/>
        </a:p>
      </dgm:t>
    </dgm:pt>
    <dgm:pt modelId="{CF10440F-D597-4104-A46E-76757D9372D5}" type="parTrans" cxnId="{B640FAC5-89D2-462C-9A9E-62278599FCF3}">
      <dgm:prSet/>
      <dgm:spPr/>
      <dgm:t>
        <a:bodyPr/>
        <a:lstStyle/>
        <a:p>
          <a:endParaRPr lang="en-US"/>
        </a:p>
      </dgm:t>
    </dgm:pt>
    <dgm:pt modelId="{1F66D710-ECF5-4658-8880-AEA4B94F66DB}" type="sibTrans" cxnId="{B640FAC5-89D2-462C-9A9E-62278599FCF3}">
      <dgm:prSet/>
      <dgm:spPr/>
      <dgm:t>
        <a:bodyPr/>
        <a:lstStyle/>
        <a:p>
          <a:endParaRPr lang="en-US"/>
        </a:p>
      </dgm:t>
    </dgm:pt>
    <dgm:pt modelId="{3489EADF-2F2F-4AA0-8784-A558CDA3398B}">
      <dgm:prSet/>
      <dgm:spPr/>
      <dgm:t>
        <a:bodyPr/>
        <a:lstStyle/>
        <a:p>
          <a:r>
            <a:rPr lang="en-IN"/>
            <a:t>Spark, Hive, Kafka, HDFS</a:t>
          </a:r>
          <a:br>
            <a:rPr lang="en-IN"/>
          </a:br>
          <a:endParaRPr lang="en-US"/>
        </a:p>
      </dgm:t>
    </dgm:pt>
    <dgm:pt modelId="{6056EF36-C2AE-456D-A528-10DFC3D84B71}" type="parTrans" cxnId="{BE2E65AA-E28C-443A-9337-BDD64A1B3D02}">
      <dgm:prSet/>
      <dgm:spPr/>
      <dgm:t>
        <a:bodyPr/>
        <a:lstStyle/>
        <a:p>
          <a:endParaRPr lang="en-US"/>
        </a:p>
      </dgm:t>
    </dgm:pt>
    <dgm:pt modelId="{B4390538-EA80-4B7E-9D25-F568694B54BE}" type="sibTrans" cxnId="{BE2E65AA-E28C-443A-9337-BDD64A1B3D02}">
      <dgm:prSet/>
      <dgm:spPr/>
      <dgm:t>
        <a:bodyPr/>
        <a:lstStyle/>
        <a:p>
          <a:endParaRPr lang="en-US"/>
        </a:p>
      </dgm:t>
    </dgm:pt>
    <dgm:pt modelId="{0D86F725-66C7-4CEE-9A64-54D4E3476C77}" type="pres">
      <dgm:prSet presAssocID="{20A24717-80AA-404D-B00C-B560D82E2575}" presName="root" presStyleCnt="0">
        <dgm:presLayoutVars>
          <dgm:dir/>
          <dgm:resizeHandles val="exact"/>
        </dgm:presLayoutVars>
      </dgm:prSet>
      <dgm:spPr/>
    </dgm:pt>
    <dgm:pt modelId="{0ACFA3C2-D0A7-4706-9A02-F26E317B040F}" type="pres">
      <dgm:prSet presAssocID="{E31DA25C-ABD4-4047-A4FB-0CABED549D09}" presName="compNode" presStyleCnt="0"/>
      <dgm:spPr/>
    </dgm:pt>
    <dgm:pt modelId="{0B50E5DF-536D-4D28-BC6D-998C2B28F39E}" type="pres">
      <dgm:prSet presAssocID="{E31DA25C-ABD4-4047-A4FB-0CABED549D09}" presName="bgRect" presStyleLbl="bgShp" presStyleIdx="0" presStyleCnt="3"/>
      <dgm:spPr/>
    </dgm:pt>
    <dgm:pt modelId="{0B331081-6899-48B6-89FF-EF377BE2B23F}" type="pres">
      <dgm:prSet presAssocID="{E31DA25C-ABD4-4047-A4FB-0CABED549D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3419B28-614A-4F60-B073-FDFF663CF978}" type="pres">
      <dgm:prSet presAssocID="{E31DA25C-ABD4-4047-A4FB-0CABED549D09}" presName="spaceRect" presStyleCnt="0"/>
      <dgm:spPr/>
    </dgm:pt>
    <dgm:pt modelId="{E2F2A64E-6CB8-496E-8713-6D32D2203445}" type="pres">
      <dgm:prSet presAssocID="{E31DA25C-ABD4-4047-A4FB-0CABED549D09}" presName="parTx" presStyleLbl="revTx" presStyleIdx="0" presStyleCnt="3">
        <dgm:presLayoutVars>
          <dgm:chMax val="0"/>
          <dgm:chPref val="0"/>
        </dgm:presLayoutVars>
      </dgm:prSet>
      <dgm:spPr/>
    </dgm:pt>
    <dgm:pt modelId="{526904A1-50D3-4A4A-BA10-DC05304E1CC8}" type="pres">
      <dgm:prSet presAssocID="{66926C04-C144-471E-9A2A-40D3C9C7ABA7}" presName="sibTrans" presStyleCnt="0"/>
      <dgm:spPr/>
    </dgm:pt>
    <dgm:pt modelId="{B5F40E77-72C9-4C5D-9FF3-361E401C5BF9}" type="pres">
      <dgm:prSet presAssocID="{812AAF0E-99A5-4D80-9F38-4ACB36619E08}" presName="compNode" presStyleCnt="0"/>
      <dgm:spPr/>
    </dgm:pt>
    <dgm:pt modelId="{4B372C03-7D1F-4752-A5BD-A140B17F95D3}" type="pres">
      <dgm:prSet presAssocID="{812AAF0E-99A5-4D80-9F38-4ACB36619E08}" presName="bgRect" presStyleLbl="bgShp" presStyleIdx="1" presStyleCnt="3"/>
      <dgm:spPr/>
    </dgm:pt>
    <dgm:pt modelId="{2D42A13F-3B07-4689-AB40-4CDD81B3AB27}" type="pres">
      <dgm:prSet presAssocID="{812AAF0E-99A5-4D80-9F38-4ACB36619E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19C43D2D-CDA9-4058-9F9B-7A50EBAD86D0}" type="pres">
      <dgm:prSet presAssocID="{812AAF0E-99A5-4D80-9F38-4ACB36619E08}" presName="spaceRect" presStyleCnt="0"/>
      <dgm:spPr/>
    </dgm:pt>
    <dgm:pt modelId="{BFCB9B5B-5449-497D-895D-0D745B4A877A}" type="pres">
      <dgm:prSet presAssocID="{812AAF0E-99A5-4D80-9F38-4ACB36619E08}" presName="parTx" presStyleLbl="revTx" presStyleIdx="1" presStyleCnt="3">
        <dgm:presLayoutVars>
          <dgm:chMax val="0"/>
          <dgm:chPref val="0"/>
        </dgm:presLayoutVars>
      </dgm:prSet>
      <dgm:spPr/>
    </dgm:pt>
    <dgm:pt modelId="{414786F6-8784-4DEB-90F3-D110967904EC}" type="pres">
      <dgm:prSet presAssocID="{1F66D710-ECF5-4658-8880-AEA4B94F66DB}" presName="sibTrans" presStyleCnt="0"/>
      <dgm:spPr/>
    </dgm:pt>
    <dgm:pt modelId="{6305DC44-53CE-4650-8275-A332DA07461A}" type="pres">
      <dgm:prSet presAssocID="{3489EADF-2F2F-4AA0-8784-A558CDA3398B}" presName="compNode" presStyleCnt="0"/>
      <dgm:spPr/>
    </dgm:pt>
    <dgm:pt modelId="{15EE0C94-1F6D-476B-915C-23BD545259BC}" type="pres">
      <dgm:prSet presAssocID="{3489EADF-2F2F-4AA0-8784-A558CDA3398B}" presName="bgRect" presStyleLbl="bgShp" presStyleIdx="2" presStyleCnt="3"/>
      <dgm:spPr/>
    </dgm:pt>
    <dgm:pt modelId="{F9DD0E79-646B-4D27-A42B-555609A0A5DE}" type="pres">
      <dgm:prSet presAssocID="{3489EADF-2F2F-4AA0-8784-A558CDA339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kler"/>
        </a:ext>
      </dgm:extLst>
    </dgm:pt>
    <dgm:pt modelId="{C9178557-9ABC-41AD-98DF-47CFFF4EEA51}" type="pres">
      <dgm:prSet presAssocID="{3489EADF-2F2F-4AA0-8784-A558CDA3398B}" presName="spaceRect" presStyleCnt="0"/>
      <dgm:spPr/>
    </dgm:pt>
    <dgm:pt modelId="{A382BA16-3E07-4F8D-ADE6-0480A609FA95}" type="pres">
      <dgm:prSet presAssocID="{3489EADF-2F2F-4AA0-8784-A558CDA3398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6F30710-4E4C-45CD-9644-9E42F376EEB5}" type="presOf" srcId="{3489EADF-2F2F-4AA0-8784-A558CDA3398B}" destId="{A382BA16-3E07-4F8D-ADE6-0480A609FA95}" srcOrd="0" destOrd="0" presId="urn:microsoft.com/office/officeart/2018/2/layout/IconVerticalSolidList"/>
    <dgm:cxn modelId="{D9F80799-EFB7-4515-B1E8-A2850A30AF21}" srcId="{20A24717-80AA-404D-B00C-B560D82E2575}" destId="{E31DA25C-ABD4-4047-A4FB-0CABED549D09}" srcOrd="0" destOrd="0" parTransId="{F8FFE349-87AD-46C5-AD7A-CF6E52382F8C}" sibTransId="{66926C04-C144-471E-9A2A-40D3C9C7ABA7}"/>
    <dgm:cxn modelId="{BE2E65AA-E28C-443A-9337-BDD64A1B3D02}" srcId="{20A24717-80AA-404D-B00C-B560D82E2575}" destId="{3489EADF-2F2F-4AA0-8784-A558CDA3398B}" srcOrd="2" destOrd="0" parTransId="{6056EF36-C2AE-456D-A528-10DFC3D84B71}" sibTransId="{B4390538-EA80-4B7E-9D25-F568694B54BE}"/>
    <dgm:cxn modelId="{CA1EFEAA-C16E-4A34-80FC-373A0272C238}" type="presOf" srcId="{E31DA25C-ABD4-4047-A4FB-0CABED549D09}" destId="{E2F2A64E-6CB8-496E-8713-6D32D2203445}" srcOrd="0" destOrd="0" presId="urn:microsoft.com/office/officeart/2018/2/layout/IconVerticalSolidList"/>
    <dgm:cxn modelId="{C74468C4-32C0-4737-B1C2-58609ED380C9}" type="presOf" srcId="{20A24717-80AA-404D-B00C-B560D82E2575}" destId="{0D86F725-66C7-4CEE-9A64-54D4E3476C77}" srcOrd="0" destOrd="0" presId="urn:microsoft.com/office/officeart/2018/2/layout/IconVerticalSolidList"/>
    <dgm:cxn modelId="{B640FAC5-89D2-462C-9A9E-62278599FCF3}" srcId="{20A24717-80AA-404D-B00C-B560D82E2575}" destId="{812AAF0E-99A5-4D80-9F38-4ACB36619E08}" srcOrd="1" destOrd="0" parTransId="{CF10440F-D597-4104-A46E-76757D9372D5}" sibTransId="{1F66D710-ECF5-4658-8880-AEA4B94F66DB}"/>
    <dgm:cxn modelId="{8EE497E4-1019-42EA-8C02-3A89F2BD22D0}" type="presOf" srcId="{812AAF0E-99A5-4D80-9F38-4ACB36619E08}" destId="{BFCB9B5B-5449-497D-895D-0D745B4A877A}" srcOrd="0" destOrd="0" presId="urn:microsoft.com/office/officeart/2018/2/layout/IconVerticalSolidList"/>
    <dgm:cxn modelId="{608A2EBB-7A0C-4A62-A8D6-5338E58DF1B0}" type="presParOf" srcId="{0D86F725-66C7-4CEE-9A64-54D4E3476C77}" destId="{0ACFA3C2-D0A7-4706-9A02-F26E317B040F}" srcOrd="0" destOrd="0" presId="urn:microsoft.com/office/officeart/2018/2/layout/IconVerticalSolidList"/>
    <dgm:cxn modelId="{9D6C06D9-FF1C-4EEB-8A85-7DAE0112210D}" type="presParOf" srcId="{0ACFA3C2-D0A7-4706-9A02-F26E317B040F}" destId="{0B50E5DF-536D-4D28-BC6D-998C2B28F39E}" srcOrd="0" destOrd="0" presId="urn:microsoft.com/office/officeart/2018/2/layout/IconVerticalSolidList"/>
    <dgm:cxn modelId="{F970AE9B-1F2B-4C6C-ADA3-3B213106D973}" type="presParOf" srcId="{0ACFA3C2-D0A7-4706-9A02-F26E317B040F}" destId="{0B331081-6899-48B6-89FF-EF377BE2B23F}" srcOrd="1" destOrd="0" presId="urn:microsoft.com/office/officeart/2018/2/layout/IconVerticalSolidList"/>
    <dgm:cxn modelId="{A2E345E0-BCAA-474B-A4EE-2BA5BE7D5D75}" type="presParOf" srcId="{0ACFA3C2-D0A7-4706-9A02-F26E317B040F}" destId="{83419B28-614A-4F60-B073-FDFF663CF978}" srcOrd="2" destOrd="0" presId="urn:microsoft.com/office/officeart/2018/2/layout/IconVerticalSolidList"/>
    <dgm:cxn modelId="{CD33DDB1-4790-4874-9C33-98AE557F9613}" type="presParOf" srcId="{0ACFA3C2-D0A7-4706-9A02-F26E317B040F}" destId="{E2F2A64E-6CB8-496E-8713-6D32D2203445}" srcOrd="3" destOrd="0" presId="urn:microsoft.com/office/officeart/2018/2/layout/IconVerticalSolidList"/>
    <dgm:cxn modelId="{28498E8C-7E78-44D0-A7CA-7528888AF8BB}" type="presParOf" srcId="{0D86F725-66C7-4CEE-9A64-54D4E3476C77}" destId="{526904A1-50D3-4A4A-BA10-DC05304E1CC8}" srcOrd="1" destOrd="0" presId="urn:microsoft.com/office/officeart/2018/2/layout/IconVerticalSolidList"/>
    <dgm:cxn modelId="{F828F688-07A6-4734-A821-7EACA9274DCD}" type="presParOf" srcId="{0D86F725-66C7-4CEE-9A64-54D4E3476C77}" destId="{B5F40E77-72C9-4C5D-9FF3-361E401C5BF9}" srcOrd="2" destOrd="0" presId="urn:microsoft.com/office/officeart/2018/2/layout/IconVerticalSolidList"/>
    <dgm:cxn modelId="{EDE22A7B-4C18-4B85-A6FE-D455CBA60B36}" type="presParOf" srcId="{B5F40E77-72C9-4C5D-9FF3-361E401C5BF9}" destId="{4B372C03-7D1F-4752-A5BD-A140B17F95D3}" srcOrd="0" destOrd="0" presId="urn:microsoft.com/office/officeart/2018/2/layout/IconVerticalSolidList"/>
    <dgm:cxn modelId="{B184FA73-FAA6-462E-9B18-98EBD57D3D5B}" type="presParOf" srcId="{B5F40E77-72C9-4C5D-9FF3-361E401C5BF9}" destId="{2D42A13F-3B07-4689-AB40-4CDD81B3AB27}" srcOrd="1" destOrd="0" presId="urn:microsoft.com/office/officeart/2018/2/layout/IconVerticalSolidList"/>
    <dgm:cxn modelId="{1259F3F4-4C1E-4B8B-97D2-E94D580F549F}" type="presParOf" srcId="{B5F40E77-72C9-4C5D-9FF3-361E401C5BF9}" destId="{19C43D2D-CDA9-4058-9F9B-7A50EBAD86D0}" srcOrd="2" destOrd="0" presId="urn:microsoft.com/office/officeart/2018/2/layout/IconVerticalSolidList"/>
    <dgm:cxn modelId="{DE86EC25-31F9-44DA-8A6A-6CBFA7CBA27C}" type="presParOf" srcId="{B5F40E77-72C9-4C5D-9FF3-361E401C5BF9}" destId="{BFCB9B5B-5449-497D-895D-0D745B4A877A}" srcOrd="3" destOrd="0" presId="urn:microsoft.com/office/officeart/2018/2/layout/IconVerticalSolidList"/>
    <dgm:cxn modelId="{2AB4C47D-71EC-4F97-84F4-536A0FE80124}" type="presParOf" srcId="{0D86F725-66C7-4CEE-9A64-54D4E3476C77}" destId="{414786F6-8784-4DEB-90F3-D110967904EC}" srcOrd="3" destOrd="0" presId="urn:microsoft.com/office/officeart/2018/2/layout/IconVerticalSolidList"/>
    <dgm:cxn modelId="{4B561C46-3713-4124-A90E-B92FEBBE2BF3}" type="presParOf" srcId="{0D86F725-66C7-4CEE-9A64-54D4E3476C77}" destId="{6305DC44-53CE-4650-8275-A332DA07461A}" srcOrd="4" destOrd="0" presId="urn:microsoft.com/office/officeart/2018/2/layout/IconVerticalSolidList"/>
    <dgm:cxn modelId="{E2A2FB84-D0FE-406E-9CBA-51711EB8A24B}" type="presParOf" srcId="{6305DC44-53CE-4650-8275-A332DA07461A}" destId="{15EE0C94-1F6D-476B-915C-23BD545259BC}" srcOrd="0" destOrd="0" presId="urn:microsoft.com/office/officeart/2018/2/layout/IconVerticalSolidList"/>
    <dgm:cxn modelId="{8E2255DB-4689-4D53-906D-6CC1945EEECC}" type="presParOf" srcId="{6305DC44-53CE-4650-8275-A332DA07461A}" destId="{F9DD0E79-646B-4D27-A42B-555609A0A5DE}" srcOrd="1" destOrd="0" presId="urn:microsoft.com/office/officeart/2018/2/layout/IconVerticalSolidList"/>
    <dgm:cxn modelId="{C224564E-4B7F-498F-AE57-1EB80BD13D87}" type="presParOf" srcId="{6305DC44-53CE-4650-8275-A332DA07461A}" destId="{C9178557-9ABC-41AD-98DF-47CFFF4EEA51}" srcOrd="2" destOrd="0" presId="urn:microsoft.com/office/officeart/2018/2/layout/IconVerticalSolidList"/>
    <dgm:cxn modelId="{D03AACD4-CA24-4FE2-8F2E-732B522BC798}" type="presParOf" srcId="{6305DC44-53CE-4650-8275-A332DA07461A}" destId="{A382BA16-3E07-4F8D-ADE6-0480A609FA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F14DBA-2F10-4334-A39D-A97E99DCC87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B742970-798E-4EFA-9856-A0E9970071D5}">
      <dgm:prSet/>
      <dgm:spPr/>
      <dgm:t>
        <a:bodyPr/>
        <a:lstStyle/>
        <a:p>
          <a:r>
            <a:rPr lang="en-IN"/>
            <a:t>Build data models for BI tools (Power BI, Tableau)</a:t>
          </a:r>
          <a:endParaRPr lang="en-US"/>
        </a:p>
      </dgm:t>
    </dgm:pt>
    <dgm:pt modelId="{01445201-20EE-4E00-9D59-91591BE74059}" type="parTrans" cxnId="{9920CF75-5D5F-4DE7-94CC-3A0865AC9684}">
      <dgm:prSet/>
      <dgm:spPr/>
      <dgm:t>
        <a:bodyPr/>
        <a:lstStyle/>
        <a:p>
          <a:endParaRPr lang="en-US"/>
        </a:p>
      </dgm:t>
    </dgm:pt>
    <dgm:pt modelId="{029DB1B8-EDD4-4A6D-8723-07B33B047201}" type="sibTrans" cxnId="{9920CF75-5D5F-4DE7-94CC-3A0865AC968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E0187F2-B760-402F-9EE0-410445B173CA}">
      <dgm:prSet/>
      <dgm:spPr/>
      <dgm:t>
        <a:bodyPr/>
        <a:lstStyle/>
        <a:p>
          <a:r>
            <a:rPr lang="en-IN"/>
            <a:t>Enable analytics and ML-ready datasets</a:t>
          </a:r>
          <a:endParaRPr lang="en-US"/>
        </a:p>
      </dgm:t>
    </dgm:pt>
    <dgm:pt modelId="{457E081D-2E04-4A25-B5B1-139F6407CF84}" type="parTrans" cxnId="{86320BA8-2D13-4876-85E5-CCAE1E0D6410}">
      <dgm:prSet/>
      <dgm:spPr/>
      <dgm:t>
        <a:bodyPr/>
        <a:lstStyle/>
        <a:p>
          <a:endParaRPr lang="en-US"/>
        </a:p>
      </dgm:t>
    </dgm:pt>
    <dgm:pt modelId="{A72770BE-BBB3-412A-A034-F79611D6BA55}" type="sibTrans" cxnId="{86320BA8-2D13-4876-85E5-CCAE1E0D641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3E66610-4561-43C6-B7E4-DF3D229EC3DA}">
      <dgm:prSet/>
      <dgm:spPr/>
      <dgm:t>
        <a:bodyPr/>
        <a:lstStyle/>
        <a:p>
          <a:r>
            <a:rPr lang="en-IN"/>
            <a:t>Understand KPI/reporting requirements</a:t>
          </a:r>
          <a:endParaRPr lang="en-US"/>
        </a:p>
      </dgm:t>
    </dgm:pt>
    <dgm:pt modelId="{EE26DD59-DFC7-4F9A-A848-1242BFE81882}" type="parTrans" cxnId="{B1C30B54-65FF-4D5F-BD41-20BB9918B895}">
      <dgm:prSet/>
      <dgm:spPr/>
      <dgm:t>
        <a:bodyPr/>
        <a:lstStyle/>
        <a:p>
          <a:endParaRPr lang="en-US"/>
        </a:p>
      </dgm:t>
    </dgm:pt>
    <dgm:pt modelId="{54FDEE80-1FA8-4E70-BD5E-3D0DFB47384D}" type="sibTrans" cxnId="{B1C30B54-65FF-4D5F-BD41-20BB9918B89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261A9A1-F499-5547-9CA1-EA45D16BE295}" type="pres">
      <dgm:prSet presAssocID="{9EF14DBA-2F10-4334-A39D-A97E99DCC877}" presName="Name0" presStyleCnt="0">
        <dgm:presLayoutVars>
          <dgm:animLvl val="lvl"/>
          <dgm:resizeHandles val="exact"/>
        </dgm:presLayoutVars>
      </dgm:prSet>
      <dgm:spPr/>
    </dgm:pt>
    <dgm:pt modelId="{22BAD4EF-9230-774F-BF3A-E378497B371A}" type="pres">
      <dgm:prSet presAssocID="{1B742970-798E-4EFA-9856-A0E9970071D5}" presName="compositeNode" presStyleCnt="0">
        <dgm:presLayoutVars>
          <dgm:bulletEnabled val="1"/>
        </dgm:presLayoutVars>
      </dgm:prSet>
      <dgm:spPr/>
    </dgm:pt>
    <dgm:pt modelId="{BE386610-76EA-A344-858A-16D27BB03BBA}" type="pres">
      <dgm:prSet presAssocID="{1B742970-798E-4EFA-9856-A0E9970071D5}" presName="bgRect" presStyleLbl="bgAccFollowNode1" presStyleIdx="0" presStyleCnt="3"/>
      <dgm:spPr/>
    </dgm:pt>
    <dgm:pt modelId="{FA0DA7A3-A3E0-F347-9BCE-FD1EDA56B08F}" type="pres">
      <dgm:prSet presAssocID="{029DB1B8-EDD4-4A6D-8723-07B33B04720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384F403-96A4-D94C-921F-C206A2BF2907}" type="pres">
      <dgm:prSet presAssocID="{1B742970-798E-4EFA-9856-A0E9970071D5}" presName="bottomLine" presStyleLbl="alignNode1" presStyleIdx="1" presStyleCnt="6">
        <dgm:presLayoutVars/>
      </dgm:prSet>
      <dgm:spPr/>
    </dgm:pt>
    <dgm:pt modelId="{8AF8781C-F772-D549-A299-0F5ADD15335D}" type="pres">
      <dgm:prSet presAssocID="{1B742970-798E-4EFA-9856-A0E9970071D5}" presName="nodeText" presStyleLbl="bgAccFollowNode1" presStyleIdx="0" presStyleCnt="3">
        <dgm:presLayoutVars>
          <dgm:bulletEnabled val="1"/>
        </dgm:presLayoutVars>
      </dgm:prSet>
      <dgm:spPr/>
    </dgm:pt>
    <dgm:pt modelId="{17383BE8-4C66-3E47-A9EB-F8BB926DCBAB}" type="pres">
      <dgm:prSet presAssocID="{029DB1B8-EDD4-4A6D-8723-07B33B047201}" presName="sibTrans" presStyleCnt="0"/>
      <dgm:spPr/>
    </dgm:pt>
    <dgm:pt modelId="{4C4A08B0-D108-5349-8B30-9DD1ACD64546}" type="pres">
      <dgm:prSet presAssocID="{8E0187F2-B760-402F-9EE0-410445B173CA}" presName="compositeNode" presStyleCnt="0">
        <dgm:presLayoutVars>
          <dgm:bulletEnabled val="1"/>
        </dgm:presLayoutVars>
      </dgm:prSet>
      <dgm:spPr/>
    </dgm:pt>
    <dgm:pt modelId="{0023A53A-6B84-044A-B9D5-AC84F49BA05C}" type="pres">
      <dgm:prSet presAssocID="{8E0187F2-B760-402F-9EE0-410445B173CA}" presName="bgRect" presStyleLbl="bgAccFollowNode1" presStyleIdx="1" presStyleCnt="3"/>
      <dgm:spPr/>
    </dgm:pt>
    <dgm:pt modelId="{EEACF96A-84C0-3A49-A82A-7480F6019FDF}" type="pres">
      <dgm:prSet presAssocID="{A72770BE-BBB3-412A-A034-F79611D6BA5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D2E71C4-FB07-974A-85B0-B4222E9364E8}" type="pres">
      <dgm:prSet presAssocID="{8E0187F2-B760-402F-9EE0-410445B173CA}" presName="bottomLine" presStyleLbl="alignNode1" presStyleIdx="3" presStyleCnt="6">
        <dgm:presLayoutVars/>
      </dgm:prSet>
      <dgm:spPr/>
    </dgm:pt>
    <dgm:pt modelId="{631B33A3-C213-8344-9E52-55389442690E}" type="pres">
      <dgm:prSet presAssocID="{8E0187F2-B760-402F-9EE0-410445B173CA}" presName="nodeText" presStyleLbl="bgAccFollowNode1" presStyleIdx="1" presStyleCnt="3">
        <dgm:presLayoutVars>
          <dgm:bulletEnabled val="1"/>
        </dgm:presLayoutVars>
      </dgm:prSet>
      <dgm:spPr/>
    </dgm:pt>
    <dgm:pt modelId="{8E72C84D-45AC-1544-B79B-6090F485D835}" type="pres">
      <dgm:prSet presAssocID="{A72770BE-BBB3-412A-A034-F79611D6BA55}" presName="sibTrans" presStyleCnt="0"/>
      <dgm:spPr/>
    </dgm:pt>
    <dgm:pt modelId="{8E366731-34D2-894A-9C49-6AC95A9258DA}" type="pres">
      <dgm:prSet presAssocID="{13E66610-4561-43C6-B7E4-DF3D229EC3DA}" presName="compositeNode" presStyleCnt="0">
        <dgm:presLayoutVars>
          <dgm:bulletEnabled val="1"/>
        </dgm:presLayoutVars>
      </dgm:prSet>
      <dgm:spPr/>
    </dgm:pt>
    <dgm:pt modelId="{5A0B862E-EBCA-0946-8C78-78597714B067}" type="pres">
      <dgm:prSet presAssocID="{13E66610-4561-43C6-B7E4-DF3D229EC3DA}" presName="bgRect" presStyleLbl="bgAccFollowNode1" presStyleIdx="2" presStyleCnt="3"/>
      <dgm:spPr/>
    </dgm:pt>
    <dgm:pt modelId="{1085B9D4-20F8-574B-9A21-91792B195941}" type="pres">
      <dgm:prSet presAssocID="{54FDEE80-1FA8-4E70-BD5E-3D0DFB47384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EE104B1-247C-B64E-AE45-01C6808BB205}" type="pres">
      <dgm:prSet presAssocID="{13E66610-4561-43C6-B7E4-DF3D229EC3DA}" presName="bottomLine" presStyleLbl="alignNode1" presStyleIdx="5" presStyleCnt="6">
        <dgm:presLayoutVars/>
      </dgm:prSet>
      <dgm:spPr/>
    </dgm:pt>
    <dgm:pt modelId="{BA18A74F-9017-2F4E-9527-44AF5F838CF5}" type="pres">
      <dgm:prSet presAssocID="{13E66610-4561-43C6-B7E4-DF3D229EC3D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F458716-62B8-AB4A-8BEE-B3A45791C126}" type="presOf" srcId="{1B742970-798E-4EFA-9856-A0E9970071D5}" destId="{8AF8781C-F772-D549-A299-0F5ADD15335D}" srcOrd="1" destOrd="0" presId="urn:microsoft.com/office/officeart/2016/7/layout/BasicLinearProcessNumbered"/>
    <dgm:cxn modelId="{0F288F18-4B67-7140-A3A0-EDC2A5DF2D19}" type="presOf" srcId="{A72770BE-BBB3-412A-A034-F79611D6BA55}" destId="{EEACF96A-84C0-3A49-A82A-7480F6019FDF}" srcOrd="0" destOrd="0" presId="urn:microsoft.com/office/officeart/2016/7/layout/BasicLinearProcessNumbered"/>
    <dgm:cxn modelId="{8375894C-BEE1-134E-AF85-0C4FC38D919E}" type="presOf" srcId="{13E66610-4561-43C6-B7E4-DF3D229EC3DA}" destId="{BA18A74F-9017-2F4E-9527-44AF5F838CF5}" srcOrd="1" destOrd="0" presId="urn:microsoft.com/office/officeart/2016/7/layout/BasicLinearProcessNumbered"/>
    <dgm:cxn modelId="{B1C30B54-65FF-4D5F-BD41-20BB9918B895}" srcId="{9EF14DBA-2F10-4334-A39D-A97E99DCC877}" destId="{13E66610-4561-43C6-B7E4-DF3D229EC3DA}" srcOrd="2" destOrd="0" parTransId="{EE26DD59-DFC7-4F9A-A848-1242BFE81882}" sibTransId="{54FDEE80-1FA8-4E70-BD5E-3D0DFB47384D}"/>
    <dgm:cxn modelId="{7D297359-8976-D245-AAE3-CF15E79B96D0}" type="presOf" srcId="{029DB1B8-EDD4-4A6D-8723-07B33B047201}" destId="{FA0DA7A3-A3E0-F347-9BCE-FD1EDA56B08F}" srcOrd="0" destOrd="0" presId="urn:microsoft.com/office/officeart/2016/7/layout/BasicLinearProcessNumbered"/>
    <dgm:cxn modelId="{D06A3067-C2E1-1E4F-B378-00BB9889B253}" type="presOf" srcId="{13E66610-4561-43C6-B7E4-DF3D229EC3DA}" destId="{5A0B862E-EBCA-0946-8C78-78597714B067}" srcOrd="0" destOrd="0" presId="urn:microsoft.com/office/officeart/2016/7/layout/BasicLinearProcessNumbered"/>
    <dgm:cxn modelId="{9920CF75-5D5F-4DE7-94CC-3A0865AC9684}" srcId="{9EF14DBA-2F10-4334-A39D-A97E99DCC877}" destId="{1B742970-798E-4EFA-9856-A0E9970071D5}" srcOrd="0" destOrd="0" parTransId="{01445201-20EE-4E00-9D59-91591BE74059}" sibTransId="{029DB1B8-EDD4-4A6D-8723-07B33B047201}"/>
    <dgm:cxn modelId="{1552B988-2E38-FA49-9B24-32B38B3C82F7}" type="presOf" srcId="{9EF14DBA-2F10-4334-A39D-A97E99DCC877}" destId="{B261A9A1-F499-5547-9CA1-EA45D16BE295}" srcOrd="0" destOrd="0" presId="urn:microsoft.com/office/officeart/2016/7/layout/BasicLinearProcessNumbered"/>
    <dgm:cxn modelId="{D19379A0-84B1-CA46-A876-BDD9C935A3F6}" type="presOf" srcId="{8E0187F2-B760-402F-9EE0-410445B173CA}" destId="{0023A53A-6B84-044A-B9D5-AC84F49BA05C}" srcOrd="0" destOrd="0" presId="urn:microsoft.com/office/officeart/2016/7/layout/BasicLinearProcessNumbered"/>
    <dgm:cxn modelId="{86320BA8-2D13-4876-85E5-CCAE1E0D6410}" srcId="{9EF14DBA-2F10-4334-A39D-A97E99DCC877}" destId="{8E0187F2-B760-402F-9EE0-410445B173CA}" srcOrd="1" destOrd="0" parTransId="{457E081D-2E04-4A25-B5B1-139F6407CF84}" sibTransId="{A72770BE-BBB3-412A-A034-F79611D6BA55}"/>
    <dgm:cxn modelId="{5CD563AF-DD83-3348-B219-A5BE8DC3E7E9}" type="presOf" srcId="{54FDEE80-1FA8-4E70-BD5E-3D0DFB47384D}" destId="{1085B9D4-20F8-574B-9A21-91792B195941}" srcOrd="0" destOrd="0" presId="urn:microsoft.com/office/officeart/2016/7/layout/BasicLinearProcessNumbered"/>
    <dgm:cxn modelId="{EF0541CF-9601-5543-8292-A8B66AD99AAE}" type="presOf" srcId="{1B742970-798E-4EFA-9856-A0E9970071D5}" destId="{BE386610-76EA-A344-858A-16D27BB03BBA}" srcOrd="0" destOrd="0" presId="urn:microsoft.com/office/officeart/2016/7/layout/BasicLinearProcessNumbered"/>
    <dgm:cxn modelId="{DF2608D1-C8F5-A747-8289-2AFFD07DB61F}" type="presOf" srcId="{8E0187F2-B760-402F-9EE0-410445B173CA}" destId="{631B33A3-C213-8344-9E52-55389442690E}" srcOrd="1" destOrd="0" presId="urn:microsoft.com/office/officeart/2016/7/layout/BasicLinearProcessNumbered"/>
    <dgm:cxn modelId="{2E563197-4078-BB46-AABA-5A6A31708A3B}" type="presParOf" srcId="{B261A9A1-F499-5547-9CA1-EA45D16BE295}" destId="{22BAD4EF-9230-774F-BF3A-E378497B371A}" srcOrd="0" destOrd="0" presId="urn:microsoft.com/office/officeart/2016/7/layout/BasicLinearProcessNumbered"/>
    <dgm:cxn modelId="{5BCCBD70-2C99-514F-AE75-1AEE47D315A7}" type="presParOf" srcId="{22BAD4EF-9230-774F-BF3A-E378497B371A}" destId="{BE386610-76EA-A344-858A-16D27BB03BBA}" srcOrd="0" destOrd="0" presId="urn:microsoft.com/office/officeart/2016/7/layout/BasicLinearProcessNumbered"/>
    <dgm:cxn modelId="{3D3FF46D-9491-3345-A248-0FBE4A6AC2DE}" type="presParOf" srcId="{22BAD4EF-9230-774F-BF3A-E378497B371A}" destId="{FA0DA7A3-A3E0-F347-9BCE-FD1EDA56B08F}" srcOrd="1" destOrd="0" presId="urn:microsoft.com/office/officeart/2016/7/layout/BasicLinearProcessNumbered"/>
    <dgm:cxn modelId="{01109DB3-E0EE-0946-B6DC-A1355EF132E8}" type="presParOf" srcId="{22BAD4EF-9230-774F-BF3A-E378497B371A}" destId="{B384F403-96A4-D94C-921F-C206A2BF2907}" srcOrd="2" destOrd="0" presId="urn:microsoft.com/office/officeart/2016/7/layout/BasicLinearProcessNumbered"/>
    <dgm:cxn modelId="{107CE5AE-316A-864D-B1E0-25710B61A89C}" type="presParOf" srcId="{22BAD4EF-9230-774F-BF3A-E378497B371A}" destId="{8AF8781C-F772-D549-A299-0F5ADD15335D}" srcOrd="3" destOrd="0" presId="urn:microsoft.com/office/officeart/2016/7/layout/BasicLinearProcessNumbered"/>
    <dgm:cxn modelId="{06EE06CA-7B60-6749-A285-93C770ED8726}" type="presParOf" srcId="{B261A9A1-F499-5547-9CA1-EA45D16BE295}" destId="{17383BE8-4C66-3E47-A9EB-F8BB926DCBAB}" srcOrd="1" destOrd="0" presId="urn:microsoft.com/office/officeart/2016/7/layout/BasicLinearProcessNumbered"/>
    <dgm:cxn modelId="{CCE8DB0E-5D81-5F46-955C-BB3BEC2181D1}" type="presParOf" srcId="{B261A9A1-F499-5547-9CA1-EA45D16BE295}" destId="{4C4A08B0-D108-5349-8B30-9DD1ACD64546}" srcOrd="2" destOrd="0" presId="urn:microsoft.com/office/officeart/2016/7/layout/BasicLinearProcessNumbered"/>
    <dgm:cxn modelId="{BFFC137D-83C0-A24A-85E5-28DB74B587CD}" type="presParOf" srcId="{4C4A08B0-D108-5349-8B30-9DD1ACD64546}" destId="{0023A53A-6B84-044A-B9D5-AC84F49BA05C}" srcOrd="0" destOrd="0" presId="urn:microsoft.com/office/officeart/2016/7/layout/BasicLinearProcessNumbered"/>
    <dgm:cxn modelId="{2DEE80D0-D825-414B-A8E9-FC2C27D35D57}" type="presParOf" srcId="{4C4A08B0-D108-5349-8B30-9DD1ACD64546}" destId="{EEACF96A-84C0-3A49-A82A-7480F6019FDF}" srcOrd="1" destOrd="0" presId="urn:microsoft.com/office/officeart/2016/7/layout/BasicLinearProcessNumbered"/>
    <dgm:cxn modelId="{5E3AD6CA-961C-764D-9BAB-A74E795949B3}" type="presParOf" srcId="{4C4A08B0-D108-5349-8B30-9DD1ACD64546}" destId="{9D2E71C4-FB07-974A-85B0-B4222E9364E8}" srcOrd="2" destOrd="0" presId="urn:microsoft.com/office/officeart/2016/7/layout/BasicLinearProcessNumbered"/>
    <dgm:cxn modelId="{B7F370CE-26A0-D344-A037-8EE7AEA0E2E8}" type="presParOf" srcId="{4C4A08B0-D108-5349-8B30-9DD1ACD64546}" destId="{631B33A3-C213-8344-9E52-55389442690E}" srcOrd="3" destOrd="0" presId="urn:microsoft.com/office/officeart/2016/7/layout/BasicLinearProcessNumbered"/>
    <dgm:cxn modelId="{6F45A726-3D4A-2F49-8376-6ED030AE0B24}" type="presParOf" srcId="{B261A9A1-F499-5547-9CA1-EA45D16BE295}" destId="{8E72C84D-45AC-1544-B79B-6090F485D835}" srcOrd="3" destOrd="0" presId="urn:microsoft.com/office/officeart/2016/7/layout/BasicLinearProcessNumbered"/>
    <dgm:cxn modelId="{837D21AE-9865-D94E-B5B9-F006F093B8EC}" type="presParOf" srcId="{B261A9A1-F499-5547-9CA1-EA45D16BE295}" destId="{8E366731-34D2-894A-9C49-6AC95A9258DA}" srcOrd="4" destOrd="0" presId="urn:microsoft.com/office/officeart/2016/7/layout/BasicLinearProcessNumbered"/>
    <dgm:cxn modelId="{2487C03F-6F2A-7A46-A369-8F4FA586F3A2}" type="presParOf" srcId="{8E366731-34D2-894A-9C49-6AC95A9258DA}" destId="{5A0B862E-EBCA-0946-8C78-78597714B067}" srcOrd="0" destOrd="0" presId="urn:microsoft.com/office/officeart/2016/7/layout/BasicLinearProcessNumbered"/>
    <dgm:cxn modelId="{F3C4642A-A1A5-BF4F-AB15-01CD58468140}" type="presParOf" srcId="{8E366731-34D2-894A-9C49-6AC95A9258DA}" destId="{1085B9D4-20F8-574B-9A21-91792B195941}" srcOrd="1" destOrd="0" presId="urn:microsoft.com/office/officeart/2016/7/layout/BasicLinearProcessNumbered"/>
    <dgm:cxn modelId="{5378B3C8-3D28-4046-AAED-F2A468CAD95C}" type="presParOf" srcId="{8E366731-34D2-894A-9C49-6AC95A9258DA}" destId="{2EE104B1-247C-B64E-AE45-01C6808BB205}" srcOrd="2" destOrd="0" presId="urn:microsoft.com/office/officeart/2016/7/layout/BasicLinearProcessNumbered"/>
    <dgm:cxn modelId="{9DDAE51F-F2ED-AB44-9934-484617581F02}" type="presParOf" srcId="{8E366731-34D2-894A-9C49-6AC95A9258DA}" destId="{BA18A74F-9017-2F4E-9527-44AF5F838CF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ADE26B0-0DE1-4F65-AE7C-193F3D3AEB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7E852B-7853-4349-8E92-0FBDE9E88420}">
      <dgm:prSet/>
      <dgm:spPr/>
      <dgm:t>
        <a:bodyPr/>
        <a:lstStyle/>
        <a:p>
          <a:r>
            <a:rPr lang="en-IN"/>
            <a:t>Star/Snowflake schema, SCDs</a:t>
          </a:r>
          <a:endParaRPr lang="en-US"/>
        </a:p>
      </dgm:t>
    </dgm:pt>
    <dgm:pt modelId="{BA40A38A-DD7F-4B72-BF13-DEC9AF7E2017}" type="parTrans" cxnId="{87B07F68-BFDB-404F-97A0-5CFC524084C4}">
      <dgm:prSet/>
      <dgm:spPr/>
      <dgm:t>
        <a:bodyPr/>
        <a:lstStyle/>
        <a:p>
          <a:endParaRPr lang="en-US"/>
        </a:p>
      </dgm:t>
    </dgm:pt>
    <dgm:pt modelId="{B82C2584-FF26-403E-A8A9-9A7596DE4F5B}" type="sibTrans" cxnId="{87B07F68-BFDB-404F-97A0-5CFC524084C4}">
      <dgm:prSet/>
      <dgm:spPr/>
      <dgm:t>
        <a:bodyPr/>
        <a:lstStyle/>
        <a:p>
          <a:endParaRPr lang="en-US"/>
        </a:p>
      </dgm:t>
    </dgm:pt>
    <dgm:pt modelId="{86D6394A-79EA-4224-A4E5-1AE2FA0B9B80}">
      <dgm:prSet/>
      <dgm:spPr/>
      <dgm:t>
        <a:bodyPr/>
        <a:lstStyle/>
        <a:p>
          <a:r>
            <a:rPr lang="en-IN"/>
            <a:t>Data lineage, quality checks, documentation</a:t>
          </a:r>
          <a:endParaRPr lang="en-US"/>
        </a:p>
      </dgm:t>
    </dgm:pt>
    <dgm:pt modelId="{82246B5A-70B4-4EB6-88DC-791D56207F52}" type="parTrans" cxnId="{5AF2375A-5D1E-4F17-9DC9-332BADEAD7BC}">
      <dgm:prSet/>
      <dgm:spPr/>
      <dgm:t>
        <a:bodyPr/>
        <a:lstStyle/>
        <a:p>
          <a:endParaRPr lang="en-US"/>
        </a:p>
      </dgm:t>
    </dgm:pt>
    <dgm:pt modelId="{B1FB29FE-DAFA-4738-A09B-9A9C9ECECAE4}" type="sibTrans" cxnId="{5AF2375A-5D1E-4F17-9DC9-332BADEAD7BC}">
      <dgm:prSet/>
      <dgm:spPr/>
      <dgm:t>
        <a:bodyPr/>
        <a:lstStyle/>
        <a:p>
          <a:endParaRPr lang="en-US"/>
        </a:p>
      </dgm:t>
    </dgm:pt>
    <dgm:pt modelId="{B36D838F-6F60-44CB-8B82-4A271CE59D40}">
      <dgm:prSet/>
      <dgm:spPr/>
      <dgm:t>
        <a:bodyPr/>
        <a:lstStyle/>
        <a:p>
          <a:r>
            <a:rPr lang="en-IN"/>
            <a:t>Access control and audit logging (IAM roles)</a:t>
          </a:r>
          <a:endParaRPr lang="en-US"/>
        </a:p>
      </dgm:t>
    </dgm:pt>
    <dgm:pt modelId="{E7BA5D1A-65AF-4098-BC5D-5431B04232FB}" type="parTrans" cxnId="{7106B619-30D0-4FFF-8250-84D7848DD580}">
      <dgm:prSet/>
      <dgm:spPr/>
      <dgm:t>
        <a:bodyPr/>
        <a:lstStyle/>
        <a:p>
          <a:endParaRPr lang="en-US"/>
        </a:p>
      </dgm:t>
    </dgm:pt>
    <dgm:pt modelId="{2AC73C41-C560-4596-BB9A-D95400738AAD}" type="sibTrans" cxnId="{7106B619-30D0-4FFF-8250-84D7848DD580}">
      <dgm:prSet/>
      <dgm:spPr/>
      <dgm:t>
        <a:bodyPr/>
        <a:lstStyle/>
        <a:p>
          <a:endParaRPr lang="en-US"/>
        </a:p>
      </dgm:t>
    </dgm:pt>
    <dgm:pt modelId="{E184F5AB-8FE3-476E-ADE5-FA127F79ECFC}" type="pres">
      <dgm:prSet presAssocID="{6ADE26B0-0DE1-4F65-AE7C-193F3D3AEBCF}" presName="root" presStyleCnt="0">
        <dgm:presLayoutVars>
          <dgm:dir/>
          <dgm:resizeHandles val="exact"/>
        </dgm:presLayoutVars>
      </dgm:prSet>
      <dgm:spPr/>
    </dgm:pt>
    <dgm:pt modelId="{930970E6-DDD3-4B83-85EA-6577C8B9438F}" type="pres">
      <dgm:prSet presAssocID="{C47E852B-7853-4349-8E92-0FBDE9E88420}" presName="compNode" presStyleCnt="0"/>
      <dgm:spPr/>
    </dgm:pt>
    <dgm:pt modelId="{DD4B4FDD-5AF8-40E1-9F0B-9D1871DC2058}" type="pres">
      <dgm:prSet presAssocID="{C47E852B-7853-4349-8E92-0FBDE9E88420}" presName="bgRect" presStyleLbl="bgShp" presStyleIdx="0" presStyleCnt="3"/>
      <dgm:spPr/>
    </dgm:pt>
    <dgm:pt modelId="{43353E44-1415-4849-9E8D-19F03D7C2C0D}" type="pres">
      <dgm:prSet presAssocID="{C47E852B-7853-4349-8E92-0FBDE9E884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74FA04E0-D694-4DF9-8279-149769752398}" type="pres">
      <dgm:prSet presAssocID="{C47E852B-7853-4349-8E92-0FBDE9E88420}" presName="spaceRect" presStyleCnt="0"/>
      <dgm:spPr/>
    </dgm:pt>
    <dgm:pt modelId="{491038F1-9998-437B-8AAC-2E7279571B8B}" type="pres">
      <dgm:prSet presAssocID="{C47E852B-7853-4349-8E92-0FBDE9E88420}" presName="parTx" presStyleLbl="revTx" presStyleIdx="0" presStyleCnt="3">
        <dgm:presLayoutVars>
          <dgm:chMax val="0"/>
          <dgm:chPref val="0"/>
        </dgm:presLayoutVars>
      </dgm:prSet>
      <dgm:spPr/>
    </dgm:pt>
    <dgm:pt modelId="{3CA03D4D-0570-4B5F-A109-9A77A61C7A1D}" type="pres">
      <dgm:prSet presAssocID="{B82C2584-FF26-403E-A8A9-9A7596DE4F5B}" presName="sibTrans" presStyleCnt="0"/>
      <dgm:spPr/>
    </dgm:pt>
    <dgm:pt modelId="{C7B2D313-2ECB-40A8-AB91-E360A41423AC}" type="pres">
      <dgm:prSet presAssocID="{86D6394A-79EA-4224-A4E5-1AE2FA0B9B80}" presName="compNode" presStyleCnt="0"/>
      <dgm:spPr/>
    </dgm:pt>
    <dgm:pt modelId="{EAE4E1FD-B942-4FD6-B1F8-A2E23A11E3BD}" type="pres">
      <dgm:prSet presAssocID="{86D6394A-79EA-4224-A4E5-1AE2FA0B9B80}" presName="bgRect" presStyleLbl="bgShp" presStyleIdx="1" presStyleCnt="3"/>
      <dgm:spPr/>
    </dgm:pt>
    <dgm:pt modelId="{9D2FDDDF-0346-4736-9926-DB2D8F505869}" type="pres">
      <dgm:prSet presAssocID="{86D6394A-79EA-4224-A4E5-1AE2FA0B9B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B3AD8E14-9660-4D23-9C72-D609B59B5BE0}" type="pres">
      <dgm:prSet presAssocID="{86D6394A-79EA-4224-A4E5-1AE2FA0B9B80}" presName="spaceRect" presStyleCnt="0"/>
      <dgm:spPr/>
    </dgm:pt>
    <dgm:pt modelId="{51297C32-A0CA-43A6-82A6-635108F32F8C}" type="pres">
      <dgm:prSet presAssocID="{86D6394A-79EA-4224-A4E5-1AE2FA0B9B80}" presName="parTx" presStyleLbl="revTx" presStyleIdx="1" presStyleCnt="3">
        <dgm:presLayoutVars>
          <dgm:chMax val="0"/>
          <dgm:chPref val="0"/>
        </dgm:presLayoutVars>
      </dgm:prSet>
      <dgm:spPr/>
    </dgm:pt>
    <dgm:pt modelId="{4A00AC60-FCF8-44B0-A5AB-ECFD64469D47}" type="pres">
      <dgm:prSet presAssocID="{B1FB29FE-DAFA-4738-A09B-9A9C9ECECAE4}" presName="sibTrans" presStyleCnt="0"/>
      <dgm:spPr/>
    </dgm:pt>
    <dgm:pt modelId="{293AF8F6-3B81-441F-87D0-B02222DC1540}" type="pres">
      <dgm:prSet presAssocID="{B36D838F-6F60-44CB-8B82-4A271CE59D40}" presName="compNode" presStyleCnt="0"/>
      <dgm:spPr/>
    </dgm:pt>
    <dgm:pt modelId="{A977DD25-C588-4CC9-99D2-B652372E84B5}" type="pres">
      <dgm:prSet presAssocID="{B36D838F-6F60-44CB-8B82-4A271CE59D40}" presName="bgRect" presStyleLbl="bgShp" presStyleIdx="2" presStyleCnt="3"/>
      <dgm:spPr/>
    </dgm:pt>
    <dgm:pt modelId="{E42B3EFF-55C5-4ACB-BBB7-BC745F5DE79D}" type="pres">
      <dgm:prSet presAssocID="{B36D838F-6F60-44CB-8B82-4A271CE59D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C7AED43-FCBA-4FBF-B221-AF4F0C2BBFF7}" type="pres">
      <dgm:prSet presAssocID="{B36D838F-6F60-44CB-8B82-4A271CE59D40}" presName="spaceRect" presStyleCnt="0"/>
      <dgm:spPr/>
    </dgm:pt>
    <dgm:pt modelId="{E98F16B4-FFE8-40E7-A8F8-29F5EABF0020}" type="pres">
      <dgm:prSet presAssocID="{B36D838F-6F60-44CB-8B82-4A271CE59D4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06B619-30D0-4FFF-8250-84D7848DD580}" srcId="{6ADE26B0-0DE1-4F65-AE7C-193F3D3AEBCF}" destId="{B36D838F-6F60-44CB-8B82-4A271CE59D40}" srcOrd="2" destOrd="0" parTransId="{E7BA5D1A-65AF-4098-BC5D-5431B04232FB}" sibTransId="{2AC73C41-C560-4596-BB9A-D95400738AAD}"/>
    <dgm:cxn modelId="{F533641F-388C-4840-B6C7-67F3C3908F62}" type="presOf" srcId="{B36D838F-6F60-44CB-8B82-4A271CE59D40}" destId="{E98F16B4-FFE8-40E7-A8F8-29F5EABF0020}" srcOrd="0" destOrd="0" presId="urn:microsoft.com/office/officeart/2018/2/layout/IconVerticalSolidList"/>
    <dgm:cxn modelId="{82812A20-EC9C-488A-A6C9-37FA29FB6E91}" type="presOf" srcId="{6ADE26B0-0DE1-4F65-AE7C-193F3D3AEBCF}" destId="{E184F5AB-8FE3-476E-ADE5-FA127F79ECFC}" srcOrd="0" destOrd="0" presId="urn:microsoft.com/office/officeart/2018/2/layout/IconVerticalSolidList"/>
    <dgm:cxn modelId="{5AF2375A-5D1E-4F17-9DC9-332BADEAD7BC}" srcId="{6ADE26B0-0DE1-4F65-AE7C-193F3D3AEBCF}" destId="{86D6394A-79EA-4224-A4E5-1AE2FA0B9B80}" srcOrd="1" destOrd="0" parTransId="{82246B5A-70B4-4EB6-88DC-791D56207F52}" sibTransId="{B1FB29FE-DAFA-4738-A09B-9A9C9ECECAE4}"/>
    <dgm:cxn modelId="{87B07F68-BFDB-404F-97A0-5CFC524084C4}" srcId="{6ADE26B0-0DE1-4F65-AE7C-193F3D3AEBCF}" destId="{C47E852B-7853-4349-8E92-0FBDE9E88420}" srcOrd="0" destOrd="0" parTransId="{BA40A38A-DD7F-4B72-BF13-DEC9AF7E2017}" sibTransId="{B82C2584-FF26-403E-A8A9-9A7596DE4F5B}"/>
    <dgm:cxn modelId="{3A81FDC5-F82F-4F5B-BE62-7163DE0245E3}" type="presOf" srcId="{86D6394A-79EA-4224-A4E5-1AE2FA0B9B80}" destId="{51297C32-A0CA-43A6-82A6-635108F32F8C}" srcOrd="0" destOrd="0" presId="urn:microsoft.com/office/officeart/2018/2/layout/IconVerticalSolidList"/>
    <dgm:cxn modelId="{9656B9DC-35BE-40B1-9E65-F6DA93A89A0D}" type="presOf" srcId="{C47E852B-7853-4349-8E92-0FBDE9E88420}" destId="{491038F1-9998-437B-8AAC-2E7279571B8B}" srcOrd="0" destOrd="0" presId="urn:microsoft.com/office/officeart/2018/2/layout/IconVerticalSolidList"/>
    <dgm:cxn modelId="{6A346A13-0BED-41F1-B7E9-F0E79ABCF613}" type="presParOf" srcId="{E184F5AB-8FE3-476E-ADE5-FA127F79ECFC}" destId="{930970E6-DDD3-4B83-85EA-6577C8B9438F}" srcOrd="0" destOrd="0" presId="urn:microsoft.com/office/officeart/2018/2/layout/IconVerticalSolidList"/>
    <dgm:cxn modelId="{C5644F42-D90B-426F-9B77-1BFD9540DA52}" type="presParOf" srcId="{930970E6-DDD3-4B83-85EA-6577C8B9438F}" destId="{DD4B4FDD-5AF8-40E1-9F0B-9D1871DC2058}" srcOrd="0" destOrd="0" presId="urn:microsoft.com/office/officeart/2018/2/layout/IconVerticalSolidList"/>
    <dgm:cxn modelId="{B83DAC9A-89ED-4EAC-BF38-45D7CE5DB2F6}" type="presParOf" srcId="{930970E6-DDD3-4B83-85EA-6577C8B9438F}" destId="{43353E44-1415-4849-9E8D-19F03D7C2C0D}" srcOrd="1" destOrd="0" presId="urn:microsoft.com/office/officeart/2018/2/layout/IconVerticalSolidList"/>
    <dgm:cxn modelId="{A9E25879-6699-4265-9C73-99B4E4043169}" type="presParOf" srcId="{930970E6-DDD3-4B83-85EA-6577C8B9438F}" destId="{74FA04E0-D694-4DF9-8279-149769752398}" srcOrd="2" destOrd="0" presId="urn:microsoft.com/office/officeart/2018/2/layout/IconVerticalSolidList"/>
    <dgm:cxn modelId="{8EBB1E40-B324-4ACC-9369-A92C8E448D4B}" type="presParOf" srcId="{930970E6-DDD3-4B83-85EA-6577C8B9438F}" destId="{491038F1-9998-437B-8AAC-2E7279571B8B}" srcOrd="3" destOrd="0" presId="urn:microsoft.com/office/officeart/2018/2/layout/IconVerticalSolidList"/>
    <dgm:cxn modelId="{52BDF373-9CBF-43F2-AABC-454658434CC3}" type="presParOf" srcId="{E184F5AB-8FE3-476E-ADE5-FA127F79ECFC}" destId="{3CA03D4D-0570-4B5F-A109-9A77A61C7A1D}" srcOrd="1" destOrd="0" presId="urn:microsoft.com/office/officeart/2018/2/layout/IconVerticalSolidList"/>
    <dgm:cxn modelId="{F5DC226F-DDD5-4E89-BD12-9ED707AE3177}" type="presParOf" srcId="{E184F5AB-8FE3-476E-ADE5-FA127F79ECFC}" destId="{C7B2D313-2ECB-40A8-AB91-E360A41423AC}" srcOrd="2" destOrd="0" presId="urn:microsoft.com/office/officeart/2018/2/layout/IconVerticalSolidList"/>
    <dgm:cxn modelId="{CAE6EEC7-A062-4C71-A0F6-58C918C41BF0}" type="presParOf" srcId="{C7B2D313-2ECB-40A8-AB91-E360A41423AC}" destId="{EAE4E1FD-B942-4FD6-B1F8-A2E23A11E3BD}" srcOrd="0" destOrd="0" presId="urn:microsoft.com/office/officeart/2018/2/layout/IconVerticalSolidList"/>
    <dgm:cxn modelId="{C39E4081-0D7E-4704-B427-01F5AF13F970}" type="presParOf" srcId="{C7B2D313-2ECB-40A8-AB91-E360A41423AC}" destId="{9D2FDDDF-0346-4736-9926-DB2D8F505869}" srcOrd="1" destOrd="0" presId="urn:microsoft.com/office/officeart/2018/2/layout/IconVerticalSolidList"/>
    <dgm:cxn modelId="{A9B48CA3-24A0-4489-AD08-A9DB78930887}" type="presParOf" srcId="{C7B2D313-2ECB-40A8-AB91-E360A41423AC}" destId="{B3AD8E14-9660-4D23-9C72-D609B59B5BE0}" srcOrd="2" destOrd="0" presId="urn:microsoft.com/office/officeart/2018/2/layout/IconVerticalSolidList"/>
    <dgm:cxn modelId="{97B85714-6BEB-4255-9DB3-54A038CF82EA}" type="presParOf" srcId="{C7B2D313-2ECB-40A8-AB91-E360A41423AC}" destId="{51297C32-A0CA-43A6-82A6-635108F32F8C}" srcOrd="3" destOrd="0" presId="urn:microsoft.com/office/officeart/2018/2/layout/IconVerticalSolidList"/>
    <dgm:cxn modelId="{3A07AE3A-B939-45F2-817F-9BFF7DE8CC6D}" type="presParOf" srcId="{E184F5AB-8FE3-476E-ADE5-FA127F79ECFC}" destId="{4A00AC60-FCF8-44B0-A5AB-ECFD64469D47}" srcOrd="3" destOrd="0" presId="urn:microsoft.com/office/officeart/2018/2/layout/IconVerticalSolidList"/>
    <dgm:cxn modelId="{6B118794-02FC-4A0D-BE1A-991A2D0AB495}" type="presParOf" srcId="{E184F5AB-8FE3-476E-ADE5-FA127F79ECFC}" destId="{293AF8F6-3B81-441F-87D0-B02222DC1540}" srcOrd="4" destOrd="0" presId="urn:microsoft.com/office/officeart/2018/2/layout/IconVerticalSolidList"/>
    <dgm:cxn modelId="{76044CFF-B2BE-4DC2-8403-F402BE33339F}" type="presParOf" srcId="{293AF8F6-3B81-441F-87D0-B02222DC1540}" destId="{A977DD25-C588-4CC9-99D2-B652372E84B5}" srcOrd="0" destOrd="0" presId="urn:microsoft.com/office/officeart/2018/2/layout/IconVerticalSolidList"/>
    <dgm:cxn modelId="{2AC6BB31-2555-425F-B515-A0F2AF613286}" type="presParOf" srcId="{293AF8F6-3B81-441F-87D0-B02222DC1540}" destId="{E42B3EFF-55C5-4ACB-BBB7-BC745F5DE79D}" srcOrd="1" destOrd="0" presId="urn:microsoft.com/office/officeart/2018/2/layout/IconVerticalSolidList"/>
    <dgm:cxn modelId="{0D7592DC-68F8-4F48-895C-0CB1233D6899}" type="presParOf" srcId="{293AF8F6-3B81-441F-87D0-B02222DC1540}" destId="{CC7AED43-FCBA-4FBF-B221-AF4F0C2BBFF7}" srcOrd="2" destOrd="0" presId="urn:microsoft.com/office/officeart/2018/2/layout/IconVerticalSolidList"/>
    <dgm:cxn modelId="{1A768530-5F30-49EE-BC49-3D5A11BAD087}" type="presParOf" srcId="{293AF8F6-3B81-441F-87D0-B02222DC1540}" destId="{E98F16B4-FFE8-40E7-A8F8-29F5EABF00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623F2-9F18-4F08-A73A-FE5864DECD83}">
      <dsp:nvSpPr>
        <dsp:cNvPr id="0" name=""/>
        <dsp:cNvSpPr/>
      </dsp:nvSpPr>
      <dsp:spPr>
        <a:xfrm>
          <a:off x="790127" y="42968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6633E-095D-481A-8F32-9BE34E2CE0A6}">
      <dsp:nvSpPr>
        <dsp:cNvPr id="0" name=""/>
        <dsp:cNvSpPr/>
      </dsp:nvSpPr>
      <dsp:spPr>
        <a:xfrm>
          <a:off x="295127" y="153759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Design, build, and maintain data pipelines</a:t>
          </a:r>
          <a:endParaRPr lang="en-US" sz="1300" kern="1200"/>
        </a:p>
      </dsp:txBody>
      <dsp:txXfrm>
        <a:off x="295127" y="1537595"/>
        <a:ext cx="1800000" cy="720000"/>
      </dsp:txXfrm>
    </dsp:sp>
    <dsp:sp modelId="{6B3FF298-F1C5-472B-BB05-9F9FC0B926FE}">
      <dsp:nvSpPr>
        <dsp:cNvPr id="0" name=""/>
        <dsp:cNvSpPr/>
      </dsp:nvSpPr>
      <dsp:spPr>
        <a:xfrm>
          <a:off x="2905127" y="42968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B5562-3002-4DD7-877F-ABAC623F4DDA}">
      <dsp:nvSpPr>
        <dsp:cNvPr id="0" name=""/>
        <dsp:cNvSpPr/>
      </dsp:nvSpPr>
      <dsp:spPr>
        <a:xfrm>
          <a:off x="2410127" y="153759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Ensure reliable data flow from multiple sources to storage systems</a:t>
          </a:r>
          <a:endParaRPr lang="en-US" sz="1300" kern="1200"/>
        </a:p>
      </dsp:txBody>
      <dsp:txXfrm>
        <a:off x="2410127" y="1537595"/>
        <a:ext cx="1800000" cy="720000"/>
      </dsp:txXfrm>
    </dsp:sp>
    <dsp:sp modelId="{0FF94805-B380-4D63-A4B2-C63B2BBD1BE5}">
      <dsp:nvSpPr>
        <dsp:cNvPr id="0" name=""/>
        <dsp:cNvSpPr/>
      </dsp:nvSpPr>
      <dsp:spPr>
        <a:xfrm>
          <a:off x="5020127" y="42968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EEE04-70E5-4F7A-BF69-4F606BEBC439}">
      <dsp:nvSpPr>
        <dsp:cNvPr id="0" name=""/>
        <dsp:cNvSpPr/>
      </dsp:nvSpPr>
      <dsp:spPr>
        <a:xfrm>
          <a:off x="4525128" y="153759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Support analytics, BI, and ML teams with clean, usable data</a:t>
          </a:r>
          <a:endParaRPr lang="en-US" sz="1300" kern="1200"/>
        </a:p>
      </dsp:txBody>
      <dsp:txXfrm>
        <a:off x="4525128" y="1537595"/>
        <a:ext cx="1800000" cy="720000"/>
      </dsp:txXfrm>
    </dsp:sp>
    <dsp:sp modelId="{64A0536F-2990-4FBE-BED6-34553D30F327}">
      <dsp:nvSpPr>
        <dsp:cNvPr id="0" name=""/>
        <dsp:cNvSpPr/>
      </dsp:nvSpPr>
      <dsp:spPr>
        <a:xfrm>
          <a:off x="2905127" y="270759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DF7D7-28CF-4917-A5F5-B1936D86505E}">
      <dsp:nvSpPr>
        <dsp:cNvPr id="0" name=""/>
        <dsp:cNvSpPr/>
      </dsp:nvSpPr>
      <dsp:spPr>
        <a:xfrm>
          <a:off x="2410127" y="381550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Optimize data infrastructure for scalability and performance</a:t>
          </a:r>
          <a:endParaRPr lang="en-US" sz="1300" kern="1200"/>
        </a:p>
      </dsp:txBody>
      <dsp:txXfrm>
        <a:off x="2410127" y="3815507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E75C5-9373-4AF2-B67B-4745663423C1}">
      <dsp:nvSpPr>
        <dsp:cNvPr id="0" name=""/>
        <dsp:cNvSpPr/>
      </dsp:nvSpPr>
      <dsp:spPr>
        <a:xfrm>
          <a:off x="1181945" y="99785"/>
          <a:ext cx="762246" cy="762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A8A9B-3E5C-495F-97AE-59AD322357B7}">
      <dsp:nvSpPr>
        <dsp:cNvPr id="0" name=""/>
        <dsp:cNvSpPr/>
      </dsp:nvSpPr>
      <dsp:spPr>
        <a:xfrm>
          <a:off x="1342017" y="259857"/>
          <a:ext cx="442103" cy="4421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96BAEA-FA66-4562-AF24-A31475B379CE}">
      <dsp:nvSpPr>
        <dsp:cNvPr id="0" name=""/>
        <dsp:cNvSpPr/>
      </dsp:nvSpPr>
      <dsp:spPr>
        <a:xfrm>
          <a:off x="2107530" y="99785"/>
          <a:ext cx="1796724" cy="762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Develop and schedule </a:t>
          </a:r>
          <a:r>
            <a:rPr lang="en-IN" sz="1200" b="1" kern="1200"/>
            <a:t>ETL/ELT pipelines</a:t>
          </a:r>
          <a:r>
            <a:rPr lang="en-IN" sz="1200" kern="1200"/>
            <a:t> using Python, SQL, and Spark</a:t>
          </a:r>
          <a:endParaRPr lang="en-US" sz="1200" kern="1200"/>
        </a:p>
      </dsp:txBody>
      <dsp:txXfrm>
        <a:off x="2107530" y="99785"/>
        <a:ext cx="1796724" cy="762246"/>
      </dsp:txXfrm>
    </dsp:sp>
    <dsp:sp modelId="{ECBB2470-8926-493F-88FB-35AD105D4AFB}">
      <dsp:nvSpPr>
        <dsp:cNvPr id="0" name=""/>
        <dsp:cNvSpPr/>
      </dsp:nvSpPr>
      <dsp:spPr>
        <a:xfrm>
          <a:off x="4217320" y="99785"/>
          <a:ext cx="762246" cy="762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2DBFD-7E9C-40D1-99D9-5FF757F83F89}">
      <dsp:nvSpPr>
        <dsp:cNvPr id="0" name=""/>
        <dsp:cNvSpPr/>
      </dsp:nvSpPr>
      <dsp:spPr>
        <a:xfrm>
          <a:off x="4377392" y="259857"/>
          <a:ext cx="442103" cy="4421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3C389-379C-4837-8868-C65E60D9FED5}">
      <dsp:nvSpPr>
        <dsp:cNvPr id="0" name=""/>
        <dsp:cNvSpPr/>
      </dsp:nvSpPr>
      <dsp:spPr>
        <a:xfrm>
          <a:off x="5142905" y="99785"/>
          <a:ext cx="1796724" cy="762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Ingest structured/unstructured data from APIs, files, or streams</a:t>
          </a:r>
          <a:endParaRPr lang="en-US" sz="1200" kern="1200"/>
        </a:p>
      </dsp:txBody>
      <dsp:txXfrm>
        <a:off x="5142905" y="99785"/>
        <a:ext cx="1796724" cy="762246"/>
      </dsp:txXfrm>
    </dsp:sp>
    <dsp:sp modelId="{03401036-90FB-433C-8459-892D52CAF7AC}">
      <dsp:nvSpPr>
        <dsp:cNvPr id="0" name=""/>
        <dsp:cNvSpPr/>
      </dsp:nvSpPr>
      <dsp:spPr>
        <a:xfrm>
          <a:off x="7252695" y="99785"/>
          <a:ext cx="762246" cy="762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CF570-B106-4693-BD6B-6DCD75D58D2F}">
      <dsp:nvSpPr>
        <dsp:cNvPr id="0" name=""/>
        <dsp:cNvSpPr/>
      </dsp:nvSpPr>
      <dsp:spPr>
        <a:xfrm>
          <a:off x="7412767" y="259857"/>
          <a:ext cx="442103" cy="4421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28564-EB71-4A04-B241-F130B4DC038D}">
      <dsp:nvSpPr>
        <dsp:cNvPr id="0" name=""/>
        <dsp:cNvSpPr/>
      </dsp:nvSpPr>
      <dsp:spPr>
        <a:xfrm>
          <a:off x="8178280" y="99785"/>
          <a:ext cx="1796724" cy="762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Design </a:t>
          </a:r>
          <a:r>
            <a:rPr lang="en-IN" sz="1200" b="1" kern="1200"/>
            <a:t>data models</a:t>
          </a:r>
          <a:r>
            <a:rPr lang="en-IN" sz="1200" kern="1200"/>
            <a:t> and manage </a:t>
          </a:r>
          <a:r>
            <a:rPr lang="en-IN" sz="1200" b="1" kern="1200"/>
            <a:t>data warehouses</a:t>
          </a:r>
          <a:r>
            <a:rPr lang="en-IN" sz="1200" kern="1200"/>
            <a:t> (BigQuery, Redshift)</a:t>
          </a:r>
          <a:endParaRPr lang="en-US" sz="1200" kern="1200"/>
        </a:p>
      </dsp:txBody>
      <dsp:txXfrm>
        <a:off x="8178280" y="99785"/>
        <a:ext cx="1796724" cy="762246"/>
      </dsp:txXfrm>
    </dsp:sp>
    <dsp:sp modelId="{428C30A3-2A34-494A-9651-1B76063138F6}">
      <dsp:nvSpPr>
        <dsp:cNvPr id="0" name=""/>
        <dsp:cNvSpPr/>
      </dsp:nvSpPr>
      <dsp:spPr>
        <a:xfrm>
          <a:off x="1181945" y="1502445"/>
          <a:ext cx="762246" cy="762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EBADF-1DF0-4F6C-89B9-1D58D07D24D6}">
      <dsp:nvSpPr>
        <dsp:cNvPr id="0" name=""/>
        <dsp:cNvSpPr/>
      </dsp:nvSpPr>
      <dsp:spPr>
        <a:xfrm>
          <a:off x="1342017" y="1662517"/>
          <a:ext cx="442103" cy="4421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E9CAB-2E6D-4FD2-98A4-13D192F926F4}">
      <dsp:nvSpPr>
        <dsp:cNvPr id="0" name=""/>
        <dsp:cNvSpPr/>
      </dsp:nvSpPr>
      <dsp:spPr>
        <a:xfrm>
          <a:off x="2107530" y="1502445"/>
          <a:ext cx="1796724" cy="762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Implement </a:t>
          </a:r>
          <a:r>
            <a:rPr lang="en-IN" sz="1200" b="1" kern="1200"/>
            <a:t>workflow orchestration</a:t>
          </a:r>
          <a:r>
            <a:rPr lang="en-IN" sz="1200" kern="1200"/>
            <a:t> with Airflow or Cloud Composer</a:t>
          </a:r>
          <a:endParaRPr lang="en-US" sz="1200" kern="1200"/>
        </a:p>
      </dsp:txBody>
      <dsp:txXfrm>
        <a:off x="2107530" y="1502445"/>
        <a:ext cx="1796724" cy="762246"/>
      </dsp:txXfrm>
    </dsp:sp>
    <dsp:sp modelId="{023D1007-9BD5-4C58-9899-17B1DF540C13}">
      <dsp:nvSpPr>
        <dsp:cNvPr id="0" name=""/>
        <dsp:cNvSpPr/>
      </dsp:nvSpPr>
      <dsp:spPr>
        <a:xfrm>
          <a:off x="4217320" y="1502445"/>
          <a:ext cx="762246" cy="762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3F292-F377-49C9-962E-4DC0468F608C}">
      <dsp:nvSpPr>
        <dsp:cNvPr id="0" name=""/>
        <dsp:cNvSpPr/>
      </dsp:nvSpPr>
      <dsp:spPr>
        <a:xfrm>
          <a:off x="4377392" y="1662517"/>
          <a:ext cx="442103" cy="4421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6BB47-31BC-4654-99EA-E2DC5D99563D}">
      <dsp:nvSpPr>
        <dsp:cNvPr id="0" name=""/>
        <dsp:cNvSpPr/>
      </dsp:nvSpPr>
      <dsp:spPr>
        <a:xfrm>
          <a:off x="5142905" y="1502445"/>
          <a:ext cx="1796724" cy="762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Monitor data quality, data lineage, and pipeline failures</a:t>
          </a:r>
          <a:endParaRPr lang="en-US" sz="1200" kern="1200"/>
        </a:p>
      </dsp:txBody>
      <dsp:txXfrm>
        <a:off x="5142905" y="1502445"/>
        <a:ext cx="1796724" cy="762246"/>
      </dsp:txXfrm>
    </dsp:sp>
    <dsp:sp modelId="{280E948C-019A-4291-AF13-509760023C36}">
      <dsp:nvSpPr>
        <dsp:cNvPr id="0" name=""/>
        <dsp:cNvSpPr/>
      </dsp:nvSpPr>
      <dsp:spPr>
        <a:xfrm>
          <a:off x="7252695" y="1502445"/>
          <a:ext cx="762246" cy="762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180F4-6DC2-4AC5-B099-26C1FDD0F0A9}">
      <dsp:nvSpPr>
        <dsp:cNvPr id="0" name=""/>
        <dsp:cNvSpPr/>
      </dsp:nvSpPr>
      <dsp:spPr>
        <a:xfrm>
          <a:off x="7412767" y="1662517"/>
          <a:ext cx="442103" cy="4421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5F6AD-8CB9-4C65-A3A8-E216A40F4D81}">
      <dsp:nvSpPr>
        <dsp:cNvPr id="0" name=""/>
        <dsp:cNvSpPr/>
      </dsp:nvSpPr>
      <dsp:spPr>
        <a:xfrm>
          <a:off x="8178280" y="1502445"/>
          <a:ext cx="1796724" cy="762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Manage storage on </a:t>
          </a:r>
          <a:r>
            <a:rPr lang="en-IN" sz="1200" b="1" kern="1200"/>
            <a:t>cloud platforms</a:t>
          </a:r>
          <a:r>
            <a:rPr lang="en-IN" sz="1200" kern="1200"/>
            <a:t> (GCP, AWS, Azure)</a:t>
          </a:r>
          <a:endParaRPr lang="en-US" sz="1200" kern="1200"/>
        </a:p>
      </dsp:txBody>
      <dsp:txXfrm>
        <a:off x="8178280" y="1502445"/>
        <a:ext cx="1796724" cy="762246"/>
      </dsp:txXfrm>
    </dsp:sp>
    <dsp:sp modelId="{7D1D5E6A-0AF8-43C6-BDFC-6166CF6A09AD}">
      <dsp:nvSpPr>
        <dsp:cNvPr id="0" name=""/>
        <dsp:cNvSpPr/>
      </dsp:nvSpPr>
      <dsp:spPr>
        <a:xfrm>
          <a:off x="1181945" y="2905105"/>
          <a:ext cx="762246" cy="762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4420F-8315-48B2-BB5D-13822F1C9BF2}">
      <dsp:nvSpPr>
        <dsp:cNvPr id="0" name=""/>
        <dsp:cNvSpPr/>
      </dsp:nvSpPr>
      <dsp:spPr>
        <a:xfrm>
          <a:off x="1342017" y="3065177"/>
          <a:ext cx="442103" cy="44210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A1A88-6C67-4092-B40E-9187E424B653}">
      <dsp:nvSpPr>
        <dsp:cNvPr id="0" name=""/>
        <dsp:cNvSpPr/>
      </dsp:nvSpPr>
      <dsp:spPr>
        <a:xfrm>
          <a:off x="2107530" y="2905105"/>
          <a:ext cx="1796724" cy="762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Collaborate with </a:t>
          </a:r>
          <a:r>
            <a:rPr lang="en-IN" sz="1200" b="1" kern="1200"/>
            <a:t>data analysts, scientists, and product teams</a:t>
          </a:r>
          <a:endParaRPr lang="en-US" sz="1200" kern="1200"/>
        </a:p>
      </dsp:txBody>
      <dsp:txXfrm>
        <a:off x="2107530" y="2905105"/>
        <a:ext cx="1796724" cy="762246"/>
      </dsp:txXfrm>
    </dsp:sp>
    <dsp:sp modelId="{BC24C99C-1279-42F1-8DF2-2DC8E18C0C83}">
      <dsp:nvSpPr>
        <dsp:cNvPr id="0" name=""/>
        <dsp:cNvSpPr/>
      </dsp:nvSpPr>
      <dsp:spPr>
        <a:xfrm>
          <a:off x="4217320" y="2905105"/>
          <a:ext cx="762246" cy="762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ADB53-CBFF-40AE-BC7C-8BC1AFC95B3F}">
      <dsp:nvSpPr>
        <dsp:cNvPr id="0" name=""/>
        <dsp:cNvSpPr/>
      </dsp:nvSpPr>
      <dsp:spPr>
        <a:xfrm>
          <a:off x="4377392" y="3065177"/>
          <a:ext cx="442103" cy="44210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7944B-A24A-42C0-BC3F-5FD8B3F34578}">
      <dsp:nvSpPr>
        <dsp:cNvPr id="0" name=""/>
        <dsp:cNvSpPr/>
      </dsp:nvSpPr>
      <dsp:spPr>
        <a:xfrm>
          <a:off x="5142905" y="2905105"/>
          <a:ext cx="1796724" cy="762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Apply </a:t>
          </a:r>
          <a:r>
            <a:rPr lang="en-IN" sz="1200" b="1" kern="1200"/>
            <a:t>DevOps and CI/CD</a:t>
          </a:r>
          <a:r>
            <a:rPr lang="en-IN" sz="1200" kern="1200"/>
            <a:t> for production-grade data solutions</a:t>
          </a:r>
          <a:endParaRPr lang="en-US" sz="1200" kern="1200"/>
        </a:p>
      </dsp:txBody>
      <dsp:txXfrm>
        <a:off x="5142905" y="2905105"/>
        <a:ext cx="1796724" cy="762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326BE-9A35-4069-A073-EAFD12FDC942}">
      <dsp:nvSpPr>
        <dsp:cNvPr id="0" name=""/>
        <dsp:cNvSpPr/>
      </dsp:nvSpPr>
      <dsp:spPr>
        <a:xfrm>
          <a:off x="273815" y="643669"/>
          <a:ext cx="919693" cy="9196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F9427-295B-4666-A76F-0990548D459A}">
      <dsp:nvSpPr>
        <dsp:cNvPr id="0" name=""/>
        <dsp:cNvSpPr/>
      </dsp:nvSpPr>
      <dsp:spPr>
        <a:xfrm>
          <a:off x="466951" y="836804"/>
          <a:ext cx="533422" cy="5334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4FF61-F95B-4509-9233-594002328C90}">
      <dsp:nvSpPr>
        <dsp:cNvPr id="0" name=""/>
        <dsp:cNvSpPr/>
      </dsp:nvSpPr>
      <dsp:spPr>
        <a:xfrm>
          <a:off x="1390586" y="643669"/>
          <a:ext cx="2167848" cy="91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VS code (IDE)</a:t>
          </a:r>
        </a:p>
      </dsp:txBody>
      <dsp:txXfrm>
        <a:off x="1390586" y="643669"/>
        <a:ext cx="2167848" cy="919693"/>
      </dsp:txXfrm>
    </dsp:sp>
    <dsp:sp modelId="{411FE842-4C90-4C56-A72C-AFAEC12CC0E4}">
      <dsp:nvSpPr>
        <dsp:cNvPr id="0" name=""/>
        <dsp:cNvSpPr/>
      </dsp:nvSpPr>
      <dsp:spPr>
        <a:xfrm>
          <a:off x="3936165" y="643669"/>
          <a:ext cx="919693" cy="9196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29604-D940-4C54-B479-ED9094329F30}">
      <dsp:nvSpPr>
        <dsp:cNvPr id="0" name=""/>
        <dsp:cNvSpPr/>
      </dsp:nvSpPr>
      <dsp:spPr>
        <a:xfrm>
          <a:off x="4129301" y="836804"/>
          <a:ext cx="533422" cy="5334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9AA7E-D396-41C8-83C2-FD1810A7FB53}">
      <dsp:nvSpPr>
        <dsp:cNvPr id="0" name=""/>
        <dsp:cNvSpPr/>
      </dsp:nvSpPr>
      <dsp:spPr>
        <a:xfrm>
          <a:off x="5052936" y="643669"/>
          <a:ext cx="2167848" cy="91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Python(programming)</a:t>
          </a:r>
        </a:p>
      </dsp:txBody>
      <dsp:txXfrm>
        <a:off x="5052936" y="643669"/>
        <a:ext cx="2167848" cy="919693"/>
      </dsp:txXfrm>
    </dsp:sp>
    <dsp:sp modelId="{DD3DADD6-97F7-4670-B1BB-89B25BFFF53A}">
      <dsp:nvSpPr>
        <dsp:cNvPr id="0" name=""/>
        <dsp:cNvSpPr/>
      </dsp:nvSpPr>
      <dsp:spPr>
        <a:xfrm>
          <a:off x="7598515" y="643669"/>
          <a:ext cx="919693" cy="9196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51736-E8DB-4DD2-B1D6-B3E4363AF875}">
      <dsp:nvSpPr>
        <dsp:cNvPr id="0" name=""/>
        <dsp:cNvSpPr/>
      </dsp:nvSpPr>
      <dsp:spPr>
        <a:xfrm>
          <a:off x="7791651" y="836804"/>
          <a:ext cx="533422" cy="5334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90037-7584-433D-B794-E277A0EECC6B}">
      <dsp:nvSpPr>
        <dsp:cNvPr id="0" name=""/>
        <dsp:cNvSpPr/>
      </dsp:nvSpPr>
      <dsp:spPr>
        <a:xfrm>
          <a:off x="8715285" y="643669"/>
          <a:ext cx="2167848" cy="91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Post-gre(SQL)</a:t>
          </a:r>
        </a:p>
      </dsp:txBody>
      <dsp:txXfrm>
        <a:off x="8715285" y="643669"/>
        <a:ext cx="2167848" cy="919693"/>
      </dsp:txXfrm>
    </dsp:sp>
    <dsp:sp modelId="{CD950626-5921-4983-B8B2-C9D8A050B454}">
      <dsp:nvSpPr>
        <dsp:cNvPr id="0" name=""/>
        <dsp:cNvSpPr/>
      </dsp:nvSpPr>
      <dsp:spPr>
        <a:xfrm>
          <a:off x="273815" y="2203775"/>
          <a:ext cx="919693" cy="9196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D5225-68AE-4C07-BFDC-9BC4EB8A18B4}">
      <dsp:nvSpPr>
        <dsp:cNvPr id="0" name=""/>
        <dsp:cNvSpPr/>
      </dsp:nvSpPr>
      <dsp:spPr>
        <a:xfrm>
          <a:off x="466951" y="2396911"/>
          <a:ext cx="533422" cy="5334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02301-5E3F-481F-9EE2-FC195D732AC5}">
      <dsp:nvSpPr>
        <dsp:cNvPr id="0" name=""/>
        <dsp:cNvSpPr/>
      </dsp:nvSpPr>
      <dsp:spPr>
        <a:xfrm>
          <a:off x="1390586" y="2203775"/>
          <a:ext cx="2167848" cy="91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Spark(big data)</a:t>
          </a:r>
        </a:p>
      </dsp:txBody>
      <dsp:txXfrm>
        <a:off x="1390586" y="2203775"/>
        <a:ext cx="2167848" cy="919693"/>
      </dsp:txXfrm>
    </dsp:sp>
    <dsp:sp modelId="{7AE0B040-136D-4640-9419-0A971E3E39C2}">
      <dsp:nvSpPr>
        <dsp:cNvPr id="0" name=""/>
        <dsp:cNvSpPr/>
      </dsp:nvSpPr>
      <dsp:spPr>
        <a:xfrm>
          <a:off x="3936165" y="2203775"/>
          <a:ext cx="919693" cy="91969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C2DE0-BF00-4185-A327-A74FD3EF76D4}">
      <dsp:nvSpPr>
        <dsp:cNvPr id="0" name=""/>
        <dsp:cNvSpPr/>
      </dsp:nvSpPr>
      <dsp:spPr>
        <a:xfrm>
          <a:off x="4129301" y="2396911"/>
          <a:ext cx="533422" cy="5334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32AD1-6457-49D5-86A8-90504FDD8866}">
      <dsp:nvSpPr>
        <dsp:cNvPr id="0" name=""/>
        <dsp:cNvSpPr/>
      </dsp:nvSpPr>
      <dsp:spPr>
        <a:xfrm>
          <a:off x="5052936" y="2203775"/>
          <a:ext cx="2167848" cy="91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cloud</a:t>
          </a:r>
        </a:p>
      </dsp:txBody>
      <dsp:txXfrm>
        <a:off x="5052936" y="2203775"/>
        <a:ext cx="2167848" cy="919693"/>
      </dsp:txXfrm>
    </dsp:sp>
    <dsp:sp modelId="{1139438D-F27E-4FF3-BE3B-908DAD523E95}">
      <dsp:nvSpPr>
        <dsp:cNvPr id="0" name=""/>
        <dsp:cNvSpPr/>
      </dsp:nvSpPr>
      <dsp:spPr>
        <a:xfrm>
          <a:off x="7598515" y="2203775"/>
          <a:ext cx="919693" cy="9196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752AD-4551-4AD5-B253-3170522203E9}">
      <dsp:nvSpPr>
        <dsp:cNvPr id="0" name=""/>
        <dsp:cNvSpPr/>
      </dsp:nvSpPr>
      <dsp:spPr>
        <a:xfrm>
          <a:off x="7791651" y="2396911"/>
          <a:ext cx="533422" cy="5334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BE224-E661-4E80-BE97-2A21AF436285}">
      <dsp:nvSpPr>
        <dsp:cNvPr id="0" name=""/>
        <dsp:cNvSpPr/>
      </dsp:nvSpPr>
      <dsp:spPr>
        <a:xfrm>
          <a:off x="8715285" y="2203775"/>
          <a:ext cx="2167848" cy="91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Github (Project repo.)</a:t>
          </a:r>
        </a:p>
      </dsp:txBody>
      <dsp:txXfrm>
        <a:off x="8715285" y="2203775"/>
        <a:ext cx="2167848" cy="9196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BD500-CBBB-4F7D-92D3-50DD5D88AD48}">
      <dsp:nvSpPr>
        <dsp:cNvPr id="0" name=""/>
        <dsp:cNvSpPr/>
      </dsp:nvSpPr>
      <dsp:spPr>
        <a:xfrm>
          <a:off x="666724" y="196068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06646-B7D7-429B-9B20-BBA6870134D6}">
      <dsp:nvSpPr>
        <dsp:cNvPr id="0" name=""/>
        <dsp:cNvSpPr/>
      </dsp:nvSpPr>
      <dsp:spPr>
        <a:xfrm>
          <a:off x="1098162" y="627506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70C37-3442-48F5-BEAB-C4EBAB415321}">
      <dsp:nvSpPr>
        <dsp:cNvPr id="0" name=""/>
        <dsp:cNvSpPr/>
      </dsp:nvSpPr>
      <dsp:spPr>
        <a:xfrm>
          <a:off x="19568" y="2851069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Data Structures &amp; Algorithms (DSA)</a:t>
          </a:r>
          <a:endParaRPr lang="en-US" sz="1800" kern="1200"/>
        </a:p>
      </dsp:txBody>
      <dsp:txXfrm>
        <a:off x="19568" y="2851069"/>
        <a:ext cx="3318750" cy="720000"/>
      </dsp:txXfrm>
    </dsp:sp>
    <dsp:sp modelId="{52049491-D414-4950-BD83-08C4F6680CCF}">
      <dsp:nvSpPr>
        <dsp:cNvPr id="0" name=""/>
        <dsp:cNvSpPr/>
      </dsp:nvSpPr>
      <dsp:spPr>
        <a:xfrm>
          <a:off x="4566256" y="196068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5809D-BF29-47AF-B749-E63E8322AC52}">
      <dsp:nvSpPr>
        <dsp:cNvPr id="0" name=""/>
        <dsp:cNvSpPr/>
      </dsp:nvSpPr>
      <dsp:spPr>
        <a:xfrm>
          <a:off x="4997693" y="627506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3FB56-D13D-4D97-ADFA-AA0C1214B969}">
      <dsp:nvSpPr>
        <dsp:cNvPr id="0" name=""/>
        <dsp:cNvSpPr/>
      </dsp:nvSpPr>
      <dsp:spPr>
        <a:xfrm>
          <a:off x="3919100" y="2851069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SQL query challenges</a:t>
          </a:r>
          <a:endParaRPr lang="en-US" sz="1800" kern="1200"/>
        </a:p>
      </dsp:txBody>
      <dsp:txXfrm>
        <a:off x="3919100" y="2851069"/>
        <a:ext cx="3318750" cy="720000"/>
      </dsp:txXfrm>
    </dsp:sp>
    <dsp:sp modelId="{8AF2463A-826A-4D0F-9316-E01BCE97683F}">
      <dsp:nvSpPr>
        <dsp:cNvPr id="0" name=""/>
        <dsp:cNvSpPr/>
      </dsp:nvSpPr>
      <dsp:spPr>
        <a:xfrm>
          <a:off x="8465787" y="196068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40A21-306D-426B-AAE5-55914BD40C71}">
      <dsp:nvSpPr>
        <dsp:cNvPr id="0" name=""/>
        <dsp:cNvSpPr/>
      </dsp:nvSpPr>
      <dsp:spPr>
        <a:xfrm>
          <a:off x="8897225" y="627506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95B5E-6E71-4BA3-BCEF-0139F0FE369E}">
      <dsp:nvSpPr>
        <dsp:cNvPr id="0" name=""/>
        <dsp:cNvSpPr/>
      </dsp:nvSpPr>
      <dsp:spPr>
        <a:xfrm>
          <a:off x="7818631" y="2851069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Debugging ETL failures and performance bottlenecks</a:t>
          </a:r>
          <a:endParaRPr lang="en-US" sz="1800" kern="1200"/>
        </a:p>
      </dsp:txBody>
      <dsp:txXfrm>
        <a:off x="7818631" y="2851069"/>
        <a:ext cx="33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56A61-D4D0-4CD9-B713-DF79F343F0ED}">
      <dsp:nvSpPr>
        <dsp:cNvPr id="0" name=""/>
        <dsp:cNvSpPr/>
      </dsp:nvSpPr>
      <dsp:spPr>
        <a:xfrm>
          <a:off x="666724" y="196068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AF06A-FF9D-4B31-9131-60C376FA9ED2}">
      <dsp:nvSpPr>
        <dsp:cNvPr id="0" name=""/>
        <dsp:cNvSpPr/>
      </dsp:nvSpPr>
      <dsp:spPr>
        <a:xfrm>
          <a:off x="1098162" y="627506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A8FFE-5AA7-4369-995F-2DA65E10B877}">
      <dsp:nvSpPr>
        <dsp:cNvPr id="0" name=""/>
        <dsp:cNvSpPr/>
      </dsp:nvSpPr>
      <dsp:spPr>
        <a:xfrm>
          <a:off x="19568" y="2851069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Designing batch and streaming pipelines</a:t>
          </a:r>
          <a:endParaRPr lang="en-US" sz="1500" kern="1200"/>
        </a:p>
      </dsp:txBody>
      <dsp:txXfrm>
        <a:off x="19568" y="2851069"/>
        <a:ext cx="3318750" cy="720000"/>
      </dsp:txXfrm>
    </dsp:sp>
    <dsp:sp modelId="{4FEDD26F-78EB-4775-82EF-970490105432}">
      <dsp:nvSpPr>
        <dsp:cNvPr id="0" name=""/>
        <dsp:cNvSpPr/>
      </dsp:nvSpPr>
      <dsp:spPr>
        <a:xfrm>
          <a:off x="4561559" y="295873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719CA-15A9-44B6-873B-BD0C4BE34791}">
      <dsp:nvSpPr>
        <dsp:cNvPr id="0" name=""/>
        <dsp:cNvSpPr/>
      </dsp:nvSpPr>
      <dsp:spPr>
        <a:xfrm>
          <a:off x="4997693" y="627506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9CB9C-8212-484F-B19A-F33A058628C1}">
      <dsp:nvSpPr>
        <dsp:cNvPr id="0" name=""/>
        <dsp:cNvSpPr/>
      </dsp:nvSpPr>
      <dsp:spPr>
        <a:xfrm>
          <a:off x="3919100" y="2851069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Data warehouse/lakehouse architecture</a:t>
          </a:r>
          <a:endParaRPr lang="en-US" sz="1500" kern="1200"/>
        </a:p>
      </dsp:txBody>
      <dsp:txXfrm>
        <a:off x="3919100" y="2851069"/>
        <a:ext cx="3318750" cy="720000"/>
      </dsp:txXfrm>
    </dsp:sp>
    <dsp:sp modelId="{07CAE4E6-A8C5-4C9E-8B97-62B1E274BCB0}">
      <dsp:nvSpPr>
        <dsp:cNvPr id="0" name=""/>
        <dsp:cNvSpPr/>
      </dsp:nvSpPr>
      <dsp:spPr>
        <a:xfrm>
          <a:off x="8465787" y="196068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D5FDD-A22F-44E7-B473-F95233FCBC92}">
      <dsp:nvSpPr>
        <dsp:cNvPr id="0" name=""/>
        <dsp:cNvSpPr/>
      </dsp:nvSpPr>
      <dsp:spPr>
        <a:xfrm>
          <a:off x="8897225" y="627506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C1974-DF89-46B0-9B19-B192238D55C0}">
      <dsp:nvSpPr>
        <dsp:cNvPr id="0" name=""/>
        <dsp:cNvSpPr/>
      </dsp:nvSpPr>
      <dsp:spPr>
        <a:xfrm>
          <a:off x="7818631" y="2851069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 dirty="0"/>
            <a:t>Scalable and fault-tolerant </a:t>
          </a:r>
          <a:r>
            <a:rPr lang="en-IN" sz="1500" kern="1200" dirty="0" err="1"/>
            <a:t>ingestionframeworks</a:t>
          </a:r>
          <a:br>
            <a:rPr lang="en-IN" sz="1500" kern="1200" dirty="0"/>
          </a:br>
          <a:endParaRPr lang="en-US" sz="1500" kern="1200" dirty="0"/>
        </a:p>
      </dsp:txBody>
      <dsp:txXfrm>
        <a:off x="7818631" y="2851069"/>
        <a:ext cx="3318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336A9-A8D7-4B59-ACB3-F223E82CE6EE}">
      <dsp:nvSpPr>
        <dsp:cNvPr id="0" name=""/>
        <dsp:cNvSpPr/>
      </dsp:nvSpPr>
      <dsp:spPr>
        <a:xfrm>
          <a:off x="666089" y="196163"/>
          <a:ext cx="2024437" cy="2024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9DA43-52D9-4992-BDE0-592CFE5D32AC}">
      <dsp:nvSpPr>
        <dsp:cNvPr id="0" name=""/>
        <dsp:cNvSpPr/>
      </dsp:nvSpPr>
      <dsp:spPr>
        <a:xfrm>
          <a:off x="1097527" y="627601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6A9F1-6689-443E-9C7D-F660F6E47780}">
      <dsp:nvSpPr>
        <dsp:cNvPr id="0" name=""/>
        <dsp:cNvSpPr/>
      </dsp:nvSpPr>
      <dsp:spPr>
        <a:xfrm>
          <a:off x="18933" y="2851164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Python, PySpark for data processing</a:t>
          </a:r>
          <a:endParaRPr lang="en-US" sz="1500" kern="1200"/>
        </a:p>
      </dsp:txBody>
      <dsp:txXfrm>
        <a:off x="18933" y="2851164"/>
        <a:ext cx="3318750" cy="720000"/>
      </dsp:txXfrm>
    </dsp:sp>
    <dsp:sp modelId="{EA642AE0-D13E-460C-9E61-5B9D23D18278}">
      <dsp:nvSpPr>
        <dsp:cNvPr id="0" name=""/>
        <dsp:cNvSpPr/>
      </dsp:nvSpPr>
      <dsp:spPr>
        <a:xfrm>
          <a:off x="4565621" y="196163"/>
          <a:ext cx="2024437" cy="2024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17388-3519-4C44-8A98-4A0917445287}">
      <dsp:nvSpPr>
        <dsp:cNvPr id="0" name=""/>
        <dsp:cNvSpPr/>
      </dsp:nvSpPr>
      <dsp:spPr>
        <a:xfrm>
          <a:off x="4997058" y="627601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E1D30-5394-498F-AEA6-B0A61C9E4AC4}">
      <dsp:nvSpPr>
        <dsp:cNvPr id="0" name=""/>
        <dsp:cNvSpPr/>
      </dsp:nvSpPr>
      <dsp:spPr>
        <a:xfrm>
          <a:off x="3918465" y="2851164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Airflow for orchestration</a:t>
          </a:r>
          <a:endParaRPr lang="en-US" sz="1500" kern="1200"/>
        </a:p>
      </dsp:txBody>
      <dsp:txXfrm>
        <a:off x="3918465" y="2851164"/>
        <a:ext cx="3318750" cy="720000"/>
      </dsp:txXfrm>
    </dsp:sp>
    <dsp:sp modelId="{37333A8F-2728-4DB1-A13C-81833E2475A3}">
      <dsp:nvSpPr>
        <dsp:cNvPr id="0" name=""/>
        <dsp:cNvSpPr/>
      </dsp:nvSpPr>
      <dsp:spPr>
        <a:xfrm>
          <a:off x="8465152" y="196163"/>
          <a:ext cx="2024437" cy="2024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61A06-20E1-4AA6-8C83-3504BF39AE99}">
      <dsp:nvSpPr>
        <dsp:cNvPr id="0" name=""/>
        <dsp:cNvSpPr/>
      </dsp:nvSpPr>
      <dsp:spPr>
        <a:xfrm>
          <a:off x="8896590" y="627601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7BD7D-3D49-4DE5-83EB-1218FA59DF78}">
      <dsp:nvSpPr>
        <dsp:cNvPr id="0" name=""/>
        <dsp:cNvSpPr/>
      </dsp:nvSpPr>
      <dsp:spPr>
        <a:xfrm>
          <a:off x="7817996" y="2851164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Git, Docker, CI/CD tools for deployment</a:t>
          </a:r>
          <a:br>
            <a:rPr lang="en-IN" sz="1500" kern="1200"/>
          </a:br>
          <a:endParaRPr lang="en-US" sz="1500" kern="1200"/>
        </a:p>
      </dsp:txBody>
      <dsp:txXfrm>
        <a:off x="7817996" y="2851164"/>
        <a:ext cx="3318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0E5DF-536D-4D28-BC6D-998C2B28F39E}">
      <dsp:nvSpPr>
        <dsp:cNvPr id="0" name=""/>
        <dsp:cNvSpPr/>
      </dsp:nvSpPr>
      <dsp:spPr>
        <a:xfrm>
          <a:off x="0" y="655"/>
          <a:ext cx="6153912" cy="1533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31081-6899-48B6-89FF-EF377BE2B23F}">
      <dsp:nvSpPr>
        <dsp:cNvPr id="0" name=""/>
        <dsp:cNvSpPr/>
      </dsp:nvSpPr>
      <dsp:spPr>
        <a:xfrm>
          <a:off x="463794" y="345626"/>
          <a:ext cx="843262" cy="8432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2A64E-6CB8-496E-8713-6D32D2203445}">
      <dsp:nvSpPr>
        <dsp:cNvPr id="0" name=""/>
        <dsp:cNvSpPr/>
      </dsp:nvSpPr>
      <dsp:spPr>
        <a:xfrm>
          <a:off x="1770851" y="655"/>
          <a:ext cx="4383060" cy="1533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264" tIns="162264" rIns="162264" bIns="1622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GCP (BigQuery, DataProc, Composer)</a:t>
          </a:r>
          <a:endParaRPr lang="en-US" sz="2500" kern="1200"/>
        </a:p>
      </dsp:txBody>
      <dsp:txXfrm>
        <a:off x="1770851" y="655"/>
        <a:ext cx="4383060" cy="1533205"/>
      </dsp:txXfrm>
    </dsp:sp>
    <dsp:sp modelId="{4B372C03-7D1F-4752-A5BD-A140B17F95D3}">
      <dsp:nvSpPr>
        <dsp:cNvPr id="0" name=""/>
        <dsp:cNvSpPr/>
      </dsp:nvSpPr>
      <dsp:spPr>
        <a:xfrm>
          <a:off x="0" y="1917161"/>
          <a:ext cx="6153912" cy="1533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2A13F-3B07-4689-AB40-4CDD81B3AB27}">
      <dsp:nvSpPr>
        <dsp:cNvPr id="0" name=""/>
        <dsp:cNvSpPr/>
      </dsp:nvSpPr>
      <dsp:spPr>
        <a:xfrm>
          <a:off x="463794" y="2262132"/>
          <a:ext cx="843262" cy="8432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B9B5B-5449-497D-895D-0D745B4A877A}">
      <dsp:nvSpPr>
        <dsp:cNvPr id="0" name=""/>
        <dsp:cNvSpPr/>
      </dsp:nvSpPr>
      <dsp:spPr>
        <a:xfrm>
          <a:off x="1770851" y="1917161"/>
          <a:ext cx="4383060" cy="1533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264" tIns="162264" rIns="162264" bIns="1622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AWS (S3, Glue, Lambda, Redshift)</a:t>
          </a:r>
          <a:endParaRPr lang="en-US" sz="2500" kern="1200"/>
        </a:p>
      </dsp:txBody>
      <dsp:txXfrm>
        <a:off x="1770851" y="1917161"/>
        <a:ext cx="4383060" cy="1533205"/>
      </dsp:txXfrm>
    </dsp:sp>
    <dsp:sp modelId="{15EE0C94-1F6D-476B-915C-23BD545259BC}">
      <dsp:nvSpPr>
        <dsp:cNvPr id="0" name=""/>
        <dsp:cNvSpPr/>
      </dsp:nvSpPr>
      <dsp:spPr>
        <a:xfrm>
          <a:off x="0" y="3833667"/>
          <a:ext cx="6153912" cy="1533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D0E79-646B-4D27-A42B-555609A0A5DE}">
      <dsp:nvSpPr>
        <dsp:cNvPr id="0" name=""/>
        <dsp:cNvSpPr/>
      </dsp:nvSpPr>
      <dsp:spPr>
        <a:xfrm>
          <a:off x="463794" y="4178638"/>
          <a:ext cx="843262" cy="8432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2BA16-3E07-4F8D-ADE6-0480A609FA95}">
      <dsp:nvSpPr>
        <dsp:cNvPr id="0" name=""/>
        <dsp:cNvSpPr/>
      </dsp:nvSpPr>
      <dsp:spPr>
        <a:xfrm>
          <a:off x="1770851" y="3833667"/>
          <a:ext cx="4383060" cy="1533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264" tIns="162264" rIns="162264" bIns="1622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Spark, Hive, Kafka, HDFS</a:t>
          </a:r>
          <a:br>
            <a:rPr lang="en-IN" sz="2500" kern="1200"/>
          </a:br>
          <a:endParaRPr lang="en-US" sz="2500" kern="1200"/>
        </a:p>
      </dsp:txBody>
      <dsp:txXfrm>
        <a:off x="1770851" y="3833667"/>
        <a:ext cx="4383060" cy="15332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86610-76EA-A344-858A-16D27BB03BBA}">
      <dsp:nvSpPr>
        <dsp:cNvPr id="0" name=""/>
        <dsp:cNvSpPr/>
      </dsp:nvSpPr>
      <dsp:spPr>
        <a:xfrm>
          <a:off x="0" y="0"/>
          <a:ext cx="2714624" cy="37671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43" tIns="330200" rIns="2116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Build data models for BI tools (Power BI, Tableau)</a:t>
          </a:r>
          <a:endParaRPr lang="en-US" sz="2600" kern="1200"/>
        </a:p>
      </dsp:txBody>
      <dsp:txXfrm>
        <a:off x="0" y="1431512"/>
        <a:ext cx="2714624" cy="2260282"/>
      </dsp:txXfrm>
    </dsp:sp>
    <dsp:sp modelId="{FA0DA7A3-A3E0-F347-9BCE-FD1EDA56B08F}">
      <dsp:nvSpPr>
        <dsp:cNvPr id="0" name=""/>
        <dsp:cNvSpPr/>
      </dsp:nvSpPr>
      <dsp:spPr>
        <a:xfrm>
          <a:off x="792241" y="376713"/>
          <a:ext cx="1130141" cy="1130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10" tIns="12700" rIns="881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57746" y="542218"/>
        <a:ext cx="799131" cy="799131"/>
      </dsp:txXfrm>
    </dsp:sp>
    <dsp:sp modelId="{B384F403-96A4-D94C-921F-C206A2BF2907}">
      <dsp:nvSpPr>
        <dsp:cNvPr id="0" name=""/>
        <dsp:cNvSpPr/>
      </dsp:nvSpPr>
      <dsp:spPr>
        <a:xfrm>
          <a:off x="0" y="3767066"/>
          <a:ext cx="2714624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3A53A-6B84-044A-B9D5-AC84F49BA05C}">
      <dsp:nvSpPr>
        <dsp:cNvPr id="0" name=""/>
        <dsp:cNvSpPr/>
      </dsp:nvSpPr>
      <dsp:spPr>
        <a:xfrm>
          <a:off x="2986087" y="0"/>
          <a:ext cx="2714624" cy="37671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43" tIns="330200" rIns="2116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Enable analytics and ML-ready datasets</a:t>
          </a:r>
          <a:endParaRPr lang="en-US" sz="2600" kern="1200"/>
        </a:p>
      </dsp:txBody>
      <dsp:txXfrm>
        <a:off x="2986087" y="1431512"/>
        <a:ext cx="2714624" cy="2260282"/>
      </dsp:txXfrm>
    </dsp:sp>
    <dsp:sp modelId="{EEACF96A-84C0-3A49-A82A-7480F6019FDF}">
      <dsp:nvSpPr>
        <dsp:cNvPr id="0" name=""/>
        <dsp:cNvSpPr/>
      </dsp:nvSpPr>
      <dsp:spPr>
        <a:xfrm>
          <a:off x="3778329" y="376713"/>
          <a:ext cx="1130141" cy="1130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10" tIns="12700" rIns="881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943834" y="542218"/>
        <a:ext cx="799131" cy="799131"/>
      </dsp:txXfrm>
    </dsp:sp>
    <dsp:sp modelId="{9D2E71C4-FB07-974A-85B0-B4222E9364E8}">
      <dsp:nvSpPr>
        <dsp:cNvPr id="0" name=""/>
        <dsp:cNvSpPr/>
      </dsp:nvSpPr>
      <dsp:spPr>
        <a:xfrm>
          <a:off x="2986087" y="3767066"/>
          <a:ext cx="2714624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B862E-EBCA-0946-8C78-78597714B067}">
      <dsp:nvSpPr>
        <dsp:cNvPr id="0" name=""/>
        <dsp:cNvSpPr/>
      </dsp:nvSpPr>
      <dsp:spPr>
        <a:xfrm>
          <a:off x="5972174" y="0"/>
          <a:ext cx="2714624" cy="37671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43" tIns="330200" rIns="2116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Understand KPI/reporting requirements</a:t>
          </a:r>
          <a:endParaRPr lang="en-US" sz="2600" kern="1200"/>
        </a:p>
      </dsp:txBody>
      <dsp:txXfrm>
        <a:off x="5972174" y="1431512"/>
        <a:ext cx="2714624" cy="2260282"/>
      </dsp:txXfrm>
    </dsp:sp>
    <dsp:sp modelId="{1085B9D4-20F8-574B-9A21-91792B195941}">
      <dsp:nvSpPr>
        <dsp:cNvPr id="0" name=""/>
        <dsp:cNvSpPr/>
      </dsp:nvSpPr>
      <dsp:spPr>
        <a:xfrm>
          <a:off x="6764416" y="376713"/>
          <a:ext cx="1130141" cy="113014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110" tIns="12700" rIns="881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929921" y="542218"/>
        <a:ext cx="799131" cy="799131"/>
      </dsp:txXfrm>
    </dsp:sp>
    <dsp:sp modelId="{2EE104B1-247C-B64E-AE45-01C6808BB205}">
      <dsp:nvSpPr>
        <dsp:cNvPr id="0" name=""/>
        <dsp:cNvSpPr/>
      </dsp:nvSpPr>
      <dsp:spPr>
        <a:xfrm>
          <a:off x="5972174" y="3767066"/>
          <a:ext cx="2714624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B4FDD-5AF8-40E1-9F0B-9D1871DC2058}">
      <dsp:nvSpPr>
        <dsp:cNvPr id="0" name=""/>
        <dsp:cNvSpPr/>
      </dsp:nvSpPr>
      <dsp:spPr>
        <a:xfrm>
          <a:off x="0" y="639"/>
          <a:ext cx="7488936" cy="1496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53E44-1415-4849-9E8D-19F03D7C2C0D}">
      <dsp:nvSpPr>
        <dsp:cNvPr id="0" name=""/>
        <dsp:cNvSpPr/>
      </dsp:nvSpPr>
      <dsp:spPr>
        <a:xfrm>
          <a:off x="452732" y="337383"/>
          <a:ext cx="823150" cy="82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038F1-9998-437B-8AAC-2E7279571B8B}">
      <dsp:nvSpPr>
        <dsp:cNvPr id="0" name=""/>
        <dsp:cNvSpPr/>
      </dsp:nvSpPr>
      <dsp:spPr>
        <a:xfrm>
          <a:off x="1728616" y="639"/>
          <a:ext cx="5760319" cy="1496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394" tIns="158394" rIns="158394" bIns="1583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Star/Snowflake schema, SCDs</a:t>
          </a:r>
          <a:endParaRPr lang="en-US" sz="2500" kern="1200"/>
        </a:p>
      </dsp:txBody>
      <dsp:txXfrm>
        <a:off x="1728616" y="639"/>
        <a:ext cx="5760319" cy="1496637"/>
      </dsp:txXfrm>
    </dsp:sp>
    <dsp:sp modelId="{EAE4E1FD-B942-4FD6-B1F8-A2E23A11E3BD}">
      <dsp:nvSpPr>
        <dsp:cNvPr id="0" name=""/>
        <dsp:cNvSpPr/>
      </dsp:nvSpPr>
      <dsp:spPr>
        <a:xfrm>
          <a:off x="0" y="1871437"/>
          <a:ext cx="7488936" cy="1496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FDDDF-0346-4736-9926-DB2D8F505869}">
      <dsp:nvSpPr>
        <dsp:cNvPr id="0" name=""/>
        <dsp:cNvSpPr/>
      </dsp:nvSpPr>
      <dsp:spPr>
        <a:xfrm>
          <a:off x="452732" y="2208180"/>
          <a:ext cx="823150" cy="82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97C32-A0CA-43A6-82A6-635108F32F8C}">
      <dsp:nvSpPr>
        <dsp:cNvPr id="0" name=""/>
        <dsp:cNvSpPr/>
      </dsp:nvSpPr>
      <dsp:spPr>
        <a:xfrm>
          <a:off x="1728616" y="1871437"/>
          <a:ext cx="5760319" cy="1496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394" tIns="158394" rIns="158394" bIns="1583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Data lineage, quality checks, documentation</a:t>
          </a:r>
          <a:endParaRPr lang="en-US" sz="2500" kern="1200"/>
        </a:p>
      </dsp:txBody>
      <dsp:txXfrm>
        <a:off x="1728616" y="1871437"/>
        <a:ext cx="5760319" cy="1496637"/>
      </dsp:txXfrm>
    </dsp:sp>
    <dsp:sp modelId="{A977DD25-C588-4CC9-99D2-B652372E84B5}">
      <dsp:nvSpPr>
        <dsp:cNvPr id="0" name=""/>
        <dsp:cNvSpPr/>
      </dsp:nvSpPr>
      <dsp:spPr>
        <a:xfrm>
          <a:off x="0" y="3742234"/>
          <a:ext cx="7488936" cy="1496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B3EFF-55C5-4ACB-BBB7-BC745F5DE79D}">
      <dsp:nvSpPr>
        <dsp:cNvPr id="0" name=""/>
        <dsp:cNvSpPr/>
      </dsp:nvSpPr>
      <dsp:spPr>
        <a:xfrm>
          <a:off x="452732" y="4078978"/>
          <a:ext cx="823150" cy="82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F16B4-FFE8-40E7-A8F8-29F5EABF0020}">
      <dsp:nvSpPr>
        <dsp:cNvPr id="0" name=""/>
        <dsp:cNvSpPr/>
      </dsp:nvSpPr>
      <dsp:spPr>
        <a:xfrm>
          <a:off x="1728616" y="3742234"/>
          <a:ext cx="5760319" cy="1496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394" tIns="158394" rIns="158394" bIns="1583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Access control and audit logging (IAM roles)</a:t>
          </a:r>
          <a:endParaRPr lang="en-US" sz="2500" kern="1200"/>
        </a:p>
      </dsp:txBody>
      <dsp:txXfrm>
        <a:off x="1728616" y="3742234"/>
        <a:ext cx="5760319" cy="1496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CFBCA-3769-F541-A684-D0D80B7CA054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E8A96-869F-7140-A164-60CE1391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5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E8A96-869F-7140-A164-60CE13915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8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5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1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4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3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4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8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9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8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3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4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wnload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spark.apache.org/downloads.html" TargetMode="External"/><Relationship Id="rId4" Type="http://schemas.openxmlformats.org/officeDocument/2006/relationships/hyperlink" Target="https://github.com/aryan22796/data_engine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Blueprint of style of a map">
            <a:extLst>
              <a:ext uri="{FF2B5EF4-FFF2-40B4-BE49-F238E27FC236}">
                <a16:creationId xmlns:a16="http://schemas.microsoft.com/office/drawing/2014/main" id="{1D14481F-3E74-81D1-6D17-02749649E0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l="1364" r="9747"/>
          <a:stretch>
            <a:fillRect/>
          </a:stretch>
        </p:blipFill>
        <p:spPr>
          <a:xfrm>
            <a:off x="-1" y="276443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22D2AB-7A81-DCF4-69DB-017269861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029088" cy="1573406"/>
          </a:xfrm>
        </p:spPr>
        <p:txBody>
          <a:bodyPr anchor="t">
            <a:normAutofit fontScale="90000"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Data Engineer 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44EEF-FAC8-397F-3963-94D06DBA8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By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	Nagendra Yadav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182F09D-ADF5-CDED-9B19-F62A149574CA}"/>
              </a:ext>
            </a:extLst>
          </p:cNvPr>
          <p:cNvSpPr txBox="1">
            <a:spLocks/>
          </p:cNvSpPr>
          <p:nvPr/>
        </p:nvSpPr>
        <p:spPr>
          <a:xfrm>
            <a:off x="3346303" y="2219733"/>
            <a:ext cx="11029088" cy="15734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FFFF"/>
                </a:solidFill>
              </a:rPr>
              <a:t>Six months Course</a:t>
            </a:r>
          </a:p>
        </p:txBody>
      </p:sp>
    </p:spTree>
    <p:extLst>
      <p:ext uri="{BB962C8B-B14F-4D97-AF65-F5344CB8AC3E}">
        <p14:creationId xmlns:p14="http://schemas.microsoft.com/office/powerpoint/2010/main" val="3417929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84E86-8D20-FC64-FF2D-460D2487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IN" sz="4000"/>
              <a:t>Data Modeling &amp; Governance</a:t>
            </a:r>
            <a:br>
              <a:rPr lang="en-IN" sz="4000"/>
            </a:br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5A34D8-CC20-34AB-9DC6-D56D51632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75176"/>
              </p:ext>
            </p:extLst>
          </p:nvPr>
        </p:nvGraphicFramePr>
        <p:xfrm>
          <a:off x="4187952" y="978408"/>
          <a:ext cx="7488936" cy="5239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BD7BF6-14C2-F474-0A55-77FA55F4CC88}"/>
              </a:ext>
            </a:extLst>
          </p:cNvPr>
          <p:cNvSpPr txBox="1"/>
          <p:nvPr/>
        </p:nvSpPr>
        <p:spPr>
          <a:xfrm>
            <a:off x="9232318" y="6206773"/>
            <a:ext cx="2705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dirty="0"/>
            </a:br>
            <a:r>
              <a:rPr lang="en-US" sz="1800" dirty="0"/>
              <a:t>Nagendra Yadav</a:t>
            </a:r>
          </a:p>
        </p:txBody>
      </p:sp>
    </p:spTree>
    <p:extLst>
      <p:ext uri="{BB962C8B-B14F-4D97-AF65-F5344CB8AC3E}">
        <p14:creationId xmlns:p14="http://schemas.microsoft.com/office/powerpoint/2010/main" val="1735337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29C30-A007-1B13-D76E-8D6F989D024A}"/>
              </a:ext>
            </a:extLst>
          </p:cNvPr>
          <p:cNvSpPr txBox="1"/>
          <p:nvPr/>
        </p:nvSpPr>
        <p:spPr>
          <a:xfrm>
            <a:off x="0" y="978408"/>
            <a:ext cx="3918857" cy="2450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Summary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800" b="1" dirty="0"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15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EEB43F-14EE-F5A8-07BB-0EF4BB58E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497297"/>
              </p:ext>
            </p:extLst>
          </p:nvPr>
        </p:nvGraphicFramePr>
        <p:xfrm>
          <a:off x="4119154" y="1051858"/>
          <a:ext cx="7551931" cy="5208039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65000"/>
                    <a:lumOff val="35000"/>
                  </a:schemeClr>
                </a:solidFill>
              </a:tblPr>
              <a:tblGrid>
                <a:gridCol w="2275611">
                  <a:extLst>
                    <a:ext uri="{9D8B030D-6E8A-4147-A177-3AD203B41FA5}">
                      <a16:colId xmlns:a16="http://schemas.microsoft.com/office/drawing/2014/main" val="3827316646"/>
                    </a:ext>
                  </a:extLst>
                </a:gridCol>
                <a:gridCol w="5276320">
                  <a:extLst>
                    <a:ext uri="{9D8B030D-6E8A-4147-A177-3AD203B41FA5}">
                      <a16:colId xmlns:a16="http://schemas.microsoft.com/office/drawing/2014/main" val="3674565399"/>
                    </a:ext>
                  </a:extLst>
                </a:gridCol>
              </a:tblGrid>
              <a:tr h="5786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 cap="none" spc="0">
                          <a:solidFill>
                            <a:schemeClr val="bg1"/>
                          </a:solidFill>
                        </a:rPr>
                        <a:t>Area</a:t>
                      </a:r>
                      <a:endParaRPr lang="en-IN" sz="22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6716" marR="126716" marT="63358" marB="1267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 cap="none" spc="0">
                          <a:solidFill>
                            <a:schemeClr val="bg1"/>
                          </a:solidFill>
                        </a:rPr>
                        <a:t>Tools/Skills</a:t>
                      </a:r>
                      <a:endParaRPr lang="en-IN" sz="22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6716" marR="126716" marT="63358" marB="1267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14839"/>
                  </a:ext>
                </a:extLst>
              </a:tr>
              <a:tr h="5786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 cap="none" spc="0">
                          <a:solidFill>
                            <a:schemeClr val="bg1"/>
                          </a:solidFill>
                        </a:rPr>
                        <a:t>Languages</a:t>
                      </a:r>
                      <a:endParaRPr lang="en-IN" sz="22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6716" marR="126716" marT="63358" marB="1267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cap="none" spc="0">
                          <a:solidFill>
                            <a:schemeClr val="bg1"/>
                          </a:solidFill>
                        </a:rPr>
                        <a:t>Python, SQL</a:t>
                      </a:r>
                    </a:p>
                  </a:txBody>
                  <a:tcPr marL="126716" marR="126716" marT="63358" marB="1267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839138"/>
                  </a:ext>
                </a:extLst>
              </a:tr>
              <a:tr h="5786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 cap="none" spc="0">
                          <a:solidFill>
                            <a:schemeClr val="bg1"/>
                          </a:solidFill>
                        </a:rPr>
                        <a:t>Databases</a:t>
                      </a:r>
                      <a:endParaRPr lang="en-IN" sz="22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6716" marR="126716" marT="63358" marB="1267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cap="none" spc="0">
                          <a:solidFill>
                            <a:schemeClr val="bg1"/>
                          </a:solidFill>
                        </a:rPr>
                        <a:t>PostgreSQL</a:t>
                      </a:r>
                    </a:p>
                  </a:txBody>
                  <a:tcPr marL="126716" marR="126716" marT="63358" marB="1267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567963"/>
                  </a:ext>
                </a:extLst>
              </a:tr>
              <a:tr h="5786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 cap="none" spc="0">
                          <a:solidFill>
                            <a:schemeClr val="bg1"/>
                          </a:solidFill>
                        </a:rPr>
                        <a:t>Big Data</a:t>
                      </a:r>
                      <a:endParaRPr lang="en-IN" sz="22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6716" marR="126716" marT="63358" marB="1267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cap="none" spc="0">
                          <a:solidFill>
                            <a:schemeClr val="bg1"/>
                          </a:solidFill>
                        </a:rPr>
                        <a:t>Hadoop, Hive, HDFS, Spark (PySpark)</a:t>
                      </a:r>
                    </a:p>
                  </a:txBody>
                  <a:tcPr marL="126716" marR="126716" marT="63358" marB="1267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055469"/>
                  </a:ext>
                </a:extLst>
              </a:tr>
              <a:tr h="5786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 cap="none" spc="0">
                          <a:solidFill>
                            <a:schemeClr val="bg1"/>
                          </a:solidFill>
                        </a:rPr>
                        <a:t>Cloud</a:t>
                      </a:r>
                      <a:endParaRPr lang="en-IN" sz="22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6716" marR="126716" marT="63358" marB="1267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cap="none" spc="0" dirty="0">
                          <a:solidFill>
                            <a:schemeClr val="bg1"/>
                          </a:solidFill>
                        </a:rPr>
                        <a:t>AWS/GCP/Azure</a:t>
                      </a:r>
                    </a:p>
                  </a:txBody>
                  <a:tcPr marL="126716" marR="126716" marT="63358" marB="1267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297999"/>
                  </a:ext>
                </a:extLst>
              </a:tr>
              <a:tr h="5786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 cap="none" spc="0">
                          <a:solidFill>
                            <a:schemeClr val="bg1"/>
                          </a:solidFill>
                        </a:rPr>
                        <a:t>Streaming</a:t>
                      </a:r>
                      <a:endParaRPr lang="en-IN" sz="22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6716" marR="126716" marT="63358" marB="1267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cap="none" spc="0">
                          <a:solidFill>
                            <a:schemeClr val="bg1"/>
                          </a:solidFill>
                        </a:rPr>
                        <a:t>Kafka, Spark Streaming</a:t>
                      </a:r>
                    </a:p>
                  </a:txBody>
                  <a:tcPr marL="126716" marR="126716" marT="63358" marB="1267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535759"/>
                  </a:ext>
                </a:extLst>
              </a:tr>
              <a:tr h="5786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 cap="none" spc="0">
                          <a:solidFill>
                            <a:schemeClr val="bg1"/>
                          </a:solidFill>
                        </a:rPr>
                        <a:t>Orchestration</a:t>
                      </a:r>
                      <a:endParaRPr lang="en-IN" sz="22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6716" marR="126716" marT="63358" marB="1267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cap="none" spc="0">
                          <a:solidFill>
                            <a:schemeClr val="bg1"/>
                          </a:solidFill>
                        </a:rPr>
                        <a:t>Airflow, Cloud Composer</a:t>
                      </a:r>
                    </a:p>
                  </a:txBody>
                  <a:tcPr marL="126716" marR="126716" marT="63358" marB="1267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86531"/>
                  </a:ext>
                </a:extLst>
              </a:tr>
              <a:tr h="5786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 cap="none" spc="0">
                          <a:solidFill>
                            <a:schemeClr val="bg1"/>
                          </a:solidFill>
                        </a:rPr>
                        <a:t>CI/CD</a:t>
                      </a:r>
                      <a:endParaRPr lang="en-IN" sz="22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6716" marR="126716" marT="63358" marB="1267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cap="none" spc="0">
                          <a:solidFill>
                            <a:schemeClr val="bg1"/>
                          </a:solidFill>
                        </a:rPr>
                        <a:t>Git, GitHub Actions, Docker</a:t>
                      </a:r>
                    </a:p>
                  </a:txBody>
                  <a:tcPr marL="126716" marR="126716" marT="63358" marB="1267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61569"/>
                  </a:ext>
                </a:extLst>
              </a:tr>
              <a:tr h="5786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 cap="none" spc="0">
                          <a:solidFill>
                            <a:schemeClr val="bg1"/>
                          </a:solidFill>
                        </a:rPr>
                        <a:t>Dashboard</a:t>
                      </a:r>
                      <a:endParaRPr lang="en-IN" sz="22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26716" marR="126716" marT="63358" marB="1267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cap="none" spc="0" dirty="0">
                          <a:solidFill>
                            <a:schemeClr val="bg1"/>
                          </a:solidFill>
                        </a:rPr>
                        <a:t>Tableau/Power BI</a:t>
                      </a:r>
                    </a:p>
                  </a:txBody>
                  <a:tcPr marL="126716" marR="126716" marT="63358" marB="12671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592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68EE43-F74B-4658-8252-1CFD85DBBFFC}"/>
              </a:ext>
            </a:extLst>
          </p:cNvPr>
          <p:cNvSpPr txBox="1"/>
          <p:nvPr/>
        </p:nvSpPr>
        <p:spPr>
          <a:xfrm>
            <a:off x="9232318" y="6206773"/>
            <a:ext cx="2705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dirty="0"/>
            </a:br>
            <a:r>
              <a:rPr lang="en-US" sz="1800" dirty="0"/>
              <a:t>Nagendra Yadav</a:t>
            </a:r>
          </a:p>
        </p:txBody>
      </p:sp>
    </p:spTree>
    <p:extLst>
      <p:ext uri="{BB962C8B-B14F-4D97-AF65-F5344CB8AC3E}">
        <p14:creationId xmlns:p14="http://schemas.microsoft.com/office/powerpoint/2010/main" val="115386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0F6F-BB64-9558-7FA0-745B9651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link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788B-022C-33DE-76DA-295E27D9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Python</a:t>
            </a:r>
            <a:endParaRPr lang="en-US" dirty="0"/>
          </a:p>
          <a:p>
            <a:r>
              <a:rPr lang="en-US" dirty="0">
                <a:hlinkClick r:id="rId3"/>
              </a:rPr>
              <a:t>Postgres-SQL</a:t>
            </a:r>
            <a:endParaRPr lang="en-US" dirty="0"/>
          </a:p>
          <a:p>
            <a:r>
              <a:rPr lang="en-US" dirty="0">
                <a:hlinkClick r:id="rId4"/>
              </a:rPr>
              <a:t>GitHub</a:t>
            </a:r>
            <a:r>
              <a:rPr lang="en-US" dirty="0"/>
              <a:t>(for data engineer download and follow the instruction)</a:t>
            </a:r>
          </a:p>
          <a:p>
            <a:r>
              <a:rPr lang="en-US" dirty="0">
                <a:hlinkClick r:id="rId5"/>
              </a:rPr>
              <a:t>Spark</a:t>
            </a:r>
            <a:endParaRPr lang="en-US" dirty="0"/>
          </a:p>
          <a:p>
            <a:r>
              <a:rPr lang="en-US" dirty="0">
                <a:hlinkClick r:id="rId6"/>
              </a:rPr>
              <a:t>VS-code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3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1E291-100C-5DE6-7EDA-BBECFEB4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IN" dirty="0"/>
              <a:t>Role of a Data Engineer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F9F3DB-27A0-C06E-C2F5-9C16FFF393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636930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E941F4B-F4D0-2073-0284-44CE04E73897}"/>
              </a:ext>
            </a:extLst>
          </p:cNvPr>
          <p:cNvSpPr txBox="1"/>
          <p:nvPr/>
        </p:nvSpPr>
        <p:spPr>
          <a:xfrm>
            <a:off x="9232318" y="6206773"/>
            <a:ext cx="2705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dirty="0"/>
            </a:br>
            <a:r>
              <a:rPr lang="en-US" sz="1800" dirty="0"/>
              <a:t>Nagendra Yadav</a:t>
            </a:r>
          </a:p>
        </p:txBody>
      </p:sp>
    </p:spTree>
    <p:extLst>
      <p:ext uri="{BB962C8B-B14F-4D97-AF65-F5344CB8AC3E}">
        <p14:creationId xmlns:p14="http://schemas.microsoft.com/office/powerpoint/2010/main" val="375569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8C77E-ECAE-0D2B-7922-BC9CF655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dirty="0"/>
              <a:t>Role and Responsibility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A237C3-06BE-D2CA-7128-F02C17DAD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522487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554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9D45B-FB4C-00DE-83BE-C6C0F8DA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dirty="0"/>
              <a:t>Tools and software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630DFA-A9AA-560A-EF58-4CFC2B42B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815206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AE7D7E-EFCD-24DE-530F-826FCD10E938}"/>
              </a:ext>
            </a:extLst>
          </p:cNvPr>
          <p:cNvSpPr txBox="1"/>
          <p:nvPr/>
        </p:nvSpPr>
        <p:spPr>
          <a:xfrm>
            <a:off x="9232318" y="6206773"/>
            <a:ext cx="2705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dirty="0"/>
            </a:br>
            <a:r>
              <a:rPr lang="en-US" sz="1800" dirty="0"/>
              <a:t>Nagendra Yadav</a:t>
            </a:r>
          </a:p>
        </p:txBody>
      </p:sp>
    </p:spTree>
    <p:extLst>
      <p:ext uri="{BB962C8B-B14F-4D97-AF65-F5344CB8AC3E}">
        <p14:creationId xmlns:p14="http://schemas.microsoft.com/office/powerpoint/2010/main" val="212553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27034-31A7-26C5-E706-C66E269B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IN" dirty="0"/>
              <a:t>Problem Solving</a:t>
            </a:r>
            <a:br>
              <a:rPr lang="en-IN" dirty="0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FCBB9C-6FD6-1A18-9281-FD395871F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751347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ED88161-27D1-AEEB-E366-E5B8D8DDA239}"/>
              </a:ext>
            </a:extLst>
          </p:cNvPr>
          <p:cNvSpPr txBox="1"/>
          <p:nvPr/>
        </p:nvSpPr>
        <p:spPr>
          <a:xfrm>
            <a:off x="9232318" y="6206773"/>
            <a:ext cx="2705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dirty="0"/>
            </a:br>
            <a:r>
              <a:rPr lang="en-US" sz="1800" dirty="0"/>
              <a:t>Nagendra Yadav</a:t>
            </a:r>
          </a:p>
        </p:txBody>
      </p:sp>
    </p:spTree>
    <p:extLst>
      <p:ext uri="{BB962C8B-B14F-4D97-AF65-F5344CB8AC3E}">
        <p14:creationId xmlns:p14="http://schemas.microsoft.com/office/powerpoint/2010/main" val="390299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B3518-7B7C-0BA2-FF37-38097FD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IN" dirty="0"/>
              <a:t>System Design</a:t>
            </a:r>
            <a:br>
              <a:rPr lang="en-IN" dirty="0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792B30-4A70-2F22-A10A-4A2AE459F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804126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1FE0D4-5ED9-D34C-6B57-EAA4DEFCAD90}"/>
              </a:ext>
            </a:extLst>
          </p:cNvPr>
          <p:cNvSpPr txBox="1"/>
          <p:nvPr/>
        </p:nvSpPr>
        <p:spPr>
          <a:xfrm>
            <a:off x="9232318" y="6206773"/>
            <a:ext cx="2705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dirty="0"/>
            </a:br>
            <a:r>
              <a:rPr lang="en-US" sz="1800" dirty="0"/>
              <a:t>Nagendra Yadav</a:t>
            </a:r>
          </a:p>
        </p:txBody>
      </p:sp>
    </p:spTree>
    <p:extLst>
      <p:ext uri="{BB962C8B-B14F-4D97-AF65-F5344CB8AC3E}">
        <p14:creationId xmlns:p14="http://schemas.microsoft.com/office/powerpoint/2010/main" val="178199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5F5EE-3D31-0C33-BAAE-50CDAAC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IN" dirty="0"/>
              <a:t>Core Engineering</a:t>
            </a:r>
            <a:br>
              <a:rPr lang="en-IN" dirty="0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343F2456-F75E-330D-2BBA-35A1173B81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1208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5CB4C8-177C-5AB2-9567-3FF7B189BB70}"/>
              </a:ext>
            </a:extLst>
          </p:cNvPr>
          <p:cNvSpPr txBox="1"/>
          <p:nvPr/>
        </p:nvSpPr>
        <p:spPr>
          <a:xfrm>
            <a:off x="9232318" y="6206773"/>
            <a:ext cx="2705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dirty="0"/>
            </a:br>
            <a:r>
              <a:rPr lang="en-US" sz="1800" dirty="0"/>
              <a:t>Nagendra Yadav</a:t>
            </a:r>
          </a:p>
        </p:txBody>
      </p:sp>
    </p:spTree>
    <p:extLst>
      <p:ext uri="{BB962C8B-B14F-4D97-AF65-F5344CB8AC3E}">
        <p14:creationId xmlns:p14="http://schemas.microsoft.com/office/powerpoint/2010/main" val="129698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1EBD9-B371-F1E4-498F-0953F9DF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288536" cy="3364992"/>
          </a:xfrm>
        </p:spPr>
        <p:txBody>
          <a:bodyPr>
            <a:normAutofit/>
          </a:bodyPr>
          <a:lstStyle/>
          <a:p>
            <a:r>
              <a:rPr lang="en-IN" dirty="0"/>
              <a:t>Cloud &amp; Big Data Tools</a:t>
            </a:r>
            <a:br>
              <a:rPr lang="en-IN" dirty="0"/>
            </a:b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28853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9D5B8C3-218E-E1E5-A993-C7A28B0CD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369859"/>
              </p:ext>
            </p:extLst>
          </p:nvPr>
        </p:nvGraphicFramePr>
        <p:xfrm>
          <a:off x="5532120" y="978408"/>
          <a:ext cx="6153912" cy="536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5DCF401-B56D-6AA6-EAE7-189E59D8B100}"/>
              </a:ext>
            </a:extLst>
          </p:cNvPr>
          <p:cNvSpPr txBox="1"/>
          <p:nvPr/>
        </p:nvSpPr>
        <p:spPr>
          <a:xfrm>
            <a:off x="9232318" y="6206773"/>
            <a:ext cx="2705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dirty="0"/>
            </a:br>
            <a:r>
              <a:rPr lang="en-US" sz="1800" dirty="0"/>
              <a:t>Nagendra Yadav</a:t>
            </a:r>
          </a:p>
        </p:txBody>
      </p:sp>
    </p:spTree>
    <p:extLst>
      <p:ext uri="{BB962C8B-B14F-4D97-AF65-F5344CB8AC3E}">
        <p14:creationId xmlns:p14="http://schemas.microsoft.com/office/powerpoint/2010/main" val="354566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0E90C-D0BD-1EF6-1792-4C90EA9E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8686800" cy="1463040"/>
          </a:xfrm>
        </p:spPr>
        <p:txBody>
          <a:bodyPr>
            <a:normAutofit/>
          </a:bodyPr>
          <a:lstStyle/>
          <a:p>
            <a:r>
              <a:rPr lang="en-IN" dirty="0"/>
              <a:t>Business Intelligence Support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1A025C-89C4-2915-97E1-DFAA7F0C2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770108"/>
              </p:ext>
            </p:extLst>
          </p:nvPr>
        </p:nvGraphicFramePr>
        <p:xfrm>
          <a:off x="520700" y="2578100"/>
          <a:ext cx="868680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CE64574-5812-289F-B786-08262549CF72}"/>
              </a:ext>
            </a:extLst>
          </p:cNvPr>
          <p:cNvSpPr txBox="1"/>
          <p:nvPr/>
        </p:nvSpPr>
        <p:spPr>
          <a:xfrm>
            <a:off x="9232318" y="6206773"/>
            <a:ext cx="2705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dirty="0"/>
            </a:br>
            <a:r>
              <a:rPr lang="en-US" sz="1800" dirty="0"/>
              <a:t>Nagendra Yadav</a:t>
            </a:r>
          </a:p>
        </p:txBody>
      </p:sp>
    </p:spTree>
    <p:extLst>
      <p:ext uri="{BB962C8B-B14F-4D97-AF65-F5344CB8AC3E}">
        <p14:creationId xmlns:p14="http://schemas.microsoft.com/office/powerpoint/2010/main" val="307774020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418</Words>
  <Application>Microsoft Macintosh PowerPoint</Application>
  <PresentationFormat>Widescreen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Bierstadt</vt:lpstr>
      <vt:lpstr>GestaltVTI</vt:lpstr>
      <vt:lpstr>Data Engineer  </vt:lpstr>
      <vt:lpstr>Role of a Data Engineer</vt:lpstr>
      <vt:lpstr>Role and Responsibility</vt:lpstr>
      <vt:lpstr>Tools and software </vt:lpstr>
      <vt:lpstr>Problem Solving </vt:lpstr>
      <vt:lpstr>System Design </vt:lpstr>
      <vt:lpstr>Core Engineering </vt:lpstr>
      <vt:lpstr>Cloud &amp; Big Data Tools </vt:lpstr>
      <vt:lpstr>Business Intelligence Support</vt:lpstr>
      <vt:lpstr>Data Modeling &amp; Governance </vt:lpstr>
      <vt:lpstr>PowerPoint Presentation</vt:lpstr>
      <vt:lpstr>Tools link and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Nagendra</dc:creator>
  <cp:lastModifiedBy>Nagendra</cp:lastModifiedBy>
  <cp:revision>3</cp:revision>
  <dcterms:created xsi:type="dcterms:W3CDTF">2025-08-02T20:24:08Z</dcterms:created>
  <dcterms:modified xsi:type="dcterms:W3CDTF">2025-08-04T16:34:42Z</dcterms:modified>
</cp:coreProperties>
</file>